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2" r:id="rId3"/>
    <p:sldId id="285" r:id="rId4"/>
    <p:sldId id="294" r:id="rId5"/>
    <p:sldId id="284" r:id="rId6"/>
    <p:sldId id="275" r:id="rId7"/>
    <p:sldId id="257" r:id="rId8"/>
    <p:sldId id="295" r:id="rId9"/>
    <p:sldId id="293" r:id="rId10"/>
    <p:sldId id="296" r:id="rId11"/>
    <p:sldId id="297" r:id="rId12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9F002D19-93E0-48B1-B0D4-CB6701501E69}">
          <p14:sldIdLst>
            <p14:sldId id="256"/>
            <p14:sldId id="292"/>
          </p14:sldIdLst>
        </p14:section>
        <p14:section name="제목 없는 구역" id="{8195A7D6-C74D-40FC-BBAB-39D47295069E}">
          <p14:sldIdLst>
            <p14:sldId id="285"/>
            <p14:sldId id="294"/>
            <p14:sldId id="284"/>
            <p14:sldId id="275"/>
            <p14:sldId id="257"/>
            <p14:sldId id="295"/>
            <p14:sldId id="293"/>
            <p14:sldId id="296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scom" initials="w" lastIdx="1" clrIdx="0">
    <p:extLst>
      <p:ext uri="{19B8F6BF-5375-455C-9EA6-DF929625EA0E}">
        <p15:presenceInfo xmlns:p15="http://schemas.microsoft.com/office/powerpoint/2012/main" userId="wsco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EEC9"/>
    <a:srgbClr val="F8C1B2"/>
    <a:srgbClr val="766F54"/>
    <a:srgbClr val="D62A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80760" autoAdjust="0"/>
  </p:normalViewPr>
  <p:slideViewPr>
    <p:cSldViewPr snapToGrid="0">
      <p:cViewPr varScale="1">
        <p:scale>
          <a:sx n="67" d="100"/>
          <a:sy n="67" d="100"/>
        </p:scale>
        <p:origin x="9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48FF84-1C4D-4079-8516-288039665E4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71558729-4908-489C-BA55-585F2B4091CB}">
      <dgm:prSet phldrT="[텍스트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latinLnBrk="1"/>
          <a:r>
            <a:rPr lang="en-US" altLang="ko-KR" b="1" dirty="0" smtClean="0">
              <a:solidFill>
                <a:schemeClr val="accent1">
                  <a:lumMod val="75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1.</a:t>
          </a:r>
          <a:r>
            <a:rPr lang="ko-KR" altLang="en-US" b="1" dirty="0" err="1" smtClean="0">
              <a:solidFill>
                <a:schemeClr val="accent1">
                  <a:lumMod val="75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혁신성</a:t>
          </a:r>
          <a:r>
            <a:rPr lang="ko-KR" altLang="en-US" b="1" dirty="0" smtClean="0">
              <a:solidFill>
                <a:schemeClr val="accent1">
                  <a:lumMod val="75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평가의 필요성과 이점</a:t>
          </a:r>
          <a:endParaRPr lang="ko-KR" altLang="en-US" dirty="0">
            <a:solidFill>
              <a:schemeClr val="accent1">
                <a:lumMod val="75000"/>
              </a:schemeClr>
            </a:solidFill>
          </a:endParaRPr>
        </a:p>
      </dgm:t>
    </dgm:pt>
    <dgm:pt modelId="{9790E630-6605-458D-930B-F39F25C436B8}" type="parTrans" cxnId="{3C7BD515-BA55-4E2F-9F98-75DE80D6A57D}">
      <dgm:prSet/>
      <dgm:spPr/>
      <dgm:t>
        <a:bodyPr/>
        <a:lstStyle/>
        <a:p>
          <a:pPr latinLnBrk="1"/>
          <a:endParaRPr lang="ko-KR" altLang="en-US"/>
        </a:p>
      </dgm:t>
    </dgm:pt>
    <dgm:pt modelId="{87FA6626-3BD5-4C7E-AE89-7A79F379CE25}" type="sibTrans" cxnId="{3C7BD515-BA55-4E2F-9F98-75DE80D6A57D}">
      <dgm:prSet/>
      <dgm:spPr/>
      <dgm:t>
        <a:bodyPr/>
        <a:lstStyle/>
        <a:p>
          <a:pPr latinLnBrk="1"/>
          <a:endParaRPr lang="ko-KR" altLang="en-US"/>
        </a:p>
      </dgm:t>
    </dgm:pt>
    <dgm:pt modelId="{37AAADB7-6903-4BC7-B208-B0976DF44431}">
      <dgm:prSet phldrT="[텍스트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latinLnBrk="1"/>
          <a:r>
            <a:rPr lang="en-US" altLang="ko-KR" b="1" dirty="0" smtClean="0">
              <a:solidFill>
                <a:schemeClr val="accent1">
                  <a:lumMod val="75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2.</a:t>
          </a:r>
          <a:r>
            <a:rPr lang="ko-KR" altLang="en-US" b="1" dirty="0" smtClean="0">
              <a:solidFill>
                <a:schemeClr val="accent1">
                  <a:lumMod val="75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관련 연구와 소개</a:t>
          </a:r>
          <a:endParaRPr lang="ko-KR" altLang="en-US" dirty="0">
            <a:solidFill>
              <a:schemeClr val="accent1">
                <a:lumMod val="75000"/>
              </a:schemeClr>
            </a:solidFill>
          </a:endParaRPr>
        </a:p>
      </dgm:t>
    </dgm:pt>
    <dgm:pt modelId="{DC47F6DB-1C17-4E2D-8B39-E534740FE6EF}" type="parTrans" cxnId="{E09ED38E-0B66-444B-B7C1-F68903F3D013}">
      <dgm:prSet/>
      <dgm:spPr/>
      <dgm:t>
        <a:bodyPr/>
        <a:lstStyle/>
        <a:p>
          <a:pPr latinLnBrk="1"/>
          <a:endParaRPr lang="ko-KR" altLang="en-US"/>
        </a:p>
      </dgm:t>
    </dgm:pt>
    <dgm:pt modelId="{8577E6FD-FBEA-46D6-B109-55BBD4BC52B2}" type="sibTrans" cxnId="{E09ED38E-0B66-444B-B7C1-F68903F3D013}">
      <dgm:prSet/>
      <dgm:spPr/>
      <dgm:t>
        <a:bodyPr/>
        <a:lstStyle/>
        <a:p>
          <a:pPr latinLnBrk="1"/>
          <a:endParaRPr lang="ko-KR" altLang="en-US"/>
        </a:p>
      </dgm:t>
    </dgm:pt>
    <dgm:pt modelId="{1745E55A-ABED-4E31-B8D5-EF59ACB16009}">
      <dgm:prSet phldrT="[텍스트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latinLnBrk="1"/>
          <a:r>
            <a:rPr lang="en-US" altLang="ko-KR" dirty="0" smtClean="0">
              <a:solidFill>
                <a:schemeClr val="accent1">
                  <a:lumMod val="75000"/>
                </a:schemeClr>
              </a:solidFill>
            </a:rPr>
            <a:t>3.</a:t>
          </a:r>
          <a:r>
            <a:rPr lang="en-US" altLang="ko-KR" b="1" dirty="0" smtClean="0">
              <a:solidFill>
                <a:schemeClr val="accent1">
                  <a:lumMod val="75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BIMM</a:t>
          </a:r>
          <a:r>
            <a:rPr lang="ko-KR" altLang="en-US" b="1" dirty="0" smtClean="0">
              <a:solidFill>
                <a:schemeClr val="accent1">
                  <a:lumMod val="75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의 평가와 가이드</a:t>
          </a:r>
          <a:r>
            <a:rPr lang="en-US" altLang="ko-KR" b="1" dirty="0" smtClean="0">
              <a:solidFill>
                <a:schemeClr val="accent1">
                  <a:lumMod val="75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</a:t>
          </a:r>
          <a:endParaRPr lang="ko-KR" altLang="en-US" dirty="0">
            <a:solidFill>
              <a:schemeClr val="accent1">
                <a:lumMod val="75000"/>
              </a:schemeClr>
            </a:solidFill>
          </a:endParaRPr>
        </a:p>
      </dgm:t>
    </dgm:pt>
    <dgm:pt modelId="{52BA57FF-C6FD-48E4-87B6-0118A0E5FA0A}" type="parTrans" cxnId="{45168B0C-868B-4ADF-949D-9288DBDFD4A8}">
      <dgm:prSet/>
      <dgm:spPr/>
      <dgm:t>
        <a:bodyPr/>
        <a:lstStyle/>
        <a:p>
          <a:pPr latinLnBrk="1"/>
          <a:endParaRPr lang="ko-KR" altLang="en-US"/>
        </a:p>
      </dgm:t>
    </dgm:pt>
    <dgm:pt modelId="{22B8670C-4C24-4B60-9D24-4B8AB7880833}" type="sibTrans" cxnId="{45168B0C-868B-4ADF-949D-9288DBDFD4A8}">
      <dgm:prSet/>
      <dgm:spPr/>
      <dgm:t>
        <a:bodyPr/>
        <a:lstStyle/>
        <a:p>
          <a:pPr latinLnBrk="1"/>
          <a:endParaRPr lang="ko-KR" altLang="en-US"/>
        </a:p>
      </dgm:t>
    </dgm:pt>
    <dgm:pt modelId="{4BD01BDE-6470-4E1B-BA12-9F47A442032D}">
      <dgm:prSet phldrT="[텍스트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latinLnBrk="1"/>
          <a:r>
            <a:rPr lang="en-US" altLang="ko-KR" b="1" dirty="0" smtClean="0">
              <a:solidFill>
                <a:schemeClr val="accent1">
                  <a:lumMod val="75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4.</a:t>
          </a:r>
          <a:r>
            <a:rPr lang="ko-KR" altLang="en-US" b="1" dirty="0" smtClean="0">
              <a:solidFill>
                <a:schemeClr val="accent1">
                  <a:lumMod val="75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결론 및 향후 연구</a:t>
          </a:r>
          <a:endParaRPr lang="ko-KR" altLang="en-US" dirty="0">
            <a:solidFill>
              <a:schemeClr val="accent1">
                <a:lumMod val="75000"/>
              </a:schemeClr>
            </a:solidFill>
          </a:endParaRPr>
        </a:p>
      </dgm:t>
    </dgm:pt>
    <dgm:pt modelId="{93F4E970-0951-4604-8D52-B5A1648122D6}" type="parTrans" cxnId="{7E574BD9-848A-43DF-ADF6-9192089A5E84}">
      <dgm:prSet/>
      <dgm:spPr/>
      <dgm:t>
        <a:bodyPr/>
        <a:lstStyle/>
        <a:p>
          <a:pPr latinLnBrk="1"/>
          <a:endParaRPr lang="ko-KR" altLang="en-US"/>
        </a:p>
      </dgm:t>
    </dgm:pt>
    <dgm:pt modelId="{B97873A5-7B29-47FA-8568-69BE3B30E204}" type="sibTrans" cxnId="{7E574BD9-848A-43DF-ADF6-9192089A5E84}">
      <dgm:prSet/>
      <dgm:spPr/>
      <dgm:t>
        <a:bodyPr/>
        <a:lstStyle/>
        <a:p>
          <a:pPr latinLnBrk="1"/>
          <a:endParaRPr lang="ko-KR" altLang="en-US"/>
        </a:p>
      </dgm:t>
    </dgm:pt>
    <dgm:pt modelId="{579EC8AB-B428-47C1-920A-8C0ACB364AA8}" type="pres">
      <dgm:prSet presAssocID="{9E48FF84-1C4D-4079-8516-288039665E4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59D9A39-DE01-4DF4-9D15-CBBF84A4413E}" type="pres">
      <dgm:prSet presAssocID="{71558729-4908-489C-BA55-585F2B4091CB}" presName="parentLin" presStyleCnt="0"/>
      <dgm:spPr/>
    </dgm:pt>
    <dgm:pt modelId="{6BEEDC0C-29B8-43AB-8C28-E8E5CD407272}" type="pres">
      <dgm:prSet presAssocID="{71558729-4908-489C-BA55-585F2B4091CB}" presName="parentLeftMargin" presStyleLbl="node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39DE163C-6B6E-4E1F-92C7-41F15DB82915}" type="pres">
      <dgm:prSet presAssocID="{71558729-4908-489C-BA55-585F2B4091CB}" presName="parentText" presStyleLbl="node1" presStyleIdx="0" presStyleCnt="4" custScaleX="13382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A6EDC59-26BE-4814-9589-91AEF5C46906}" type="pres">
      <dgm:prSet presAssocID="{71558729-4908-489C-BA55-585F2B4091CB}" presName="negativeSpace" presStyleCnt="0"/>
      <dgm:spPr/>
    </dgm:pt>
    <dgm:pt modelId="{3C686BEB-522F-4037-B823-8DE05CC24083}" type="pres">
      <dgm:prSet presAssocID="{71558729-4908-489C-BA55-585F2B4091CB}" presName="childText" presStyleLbl="conFgAcc1" presStyleIdx="0" presStyleCnt="4">
        <dgm:presLayoutVars>
          <dgm:bulletEnabled val="1"/>
        </dgm:presLayoutVars>
      </dgm:prSet>
      <dgm:spPr/>
    </dgm:pt>
    <dgm:pt modelId="{F8C553A9-C9D8-4055-AE37-BBE5AC9E2F0A}" type="pres">
      <dgm:prSet presAssocID="{87FA6626-3BD5-4C7E-AE89-7A79F379CE25}" presName="spaceBetweenRectangles" presStyleCnt="0"/>
      <dgm:spPr/>
    </dgm:pt>
    <dgm:pt modelId="{08338DB1-E339-4A06-AF68-E01B7B1D5C92}" type="pres">
      <dgm:prSet presAssocID="{37AAADB7-6903-4BC7-B208-B0976DF44431}" presName="parentLin" presStyleCnt="0"/>
      <dgm:spPr/>
    </dgm:pt>
    <dgm:pt modelId="{2EDA7185-3E23-450F-AE24-E813E38ADBB1}" type="pres">
      <dgm:prSet presAssocID="{37AAADB7-6903-4BC7-B208-B0976DF44431}" presName="parentLeftMargin" presStyleLbl="node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78E93DCE-0FD2-40DF-9FD8-5C701A5765DB}" type="pres">
      <dgm:prSet presAssocID="{37AAADB7-6903-4BC7-B208-B0976DF44431}" presName="parentText" presStyleLbl="node1" presStyleIdx="1" presStyleCnt="4" custScaleX="13382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38E38AA-B42F-4243-83E9-686C1AEF8693}" type="pres">
      <dgm:prSet presAssocID="{37AAADB7-6903-4BC7-B208-B0976DF44431}" presName="negativeSpace" presStyleCnt="0"/>
      <dgm:spPr/>
    </dgm:pt>
    <dgm:pt modelId="{6C967247-D932-4AF9-823A-47E97F854B18}" type="pres">
      <dgm:prSet presAssocID="{37AAADB7-6903-4BC7-B208-B0976DF44431}" presName="childText" presStyleLbl="conFgAcc1" presStyleIdx="1" presStyleCnt="4">
        <dgm:presLayoutVars>
          <dgm:bulletEnabled val="1"/>
        </dgm:presLayoutVars>
      </dgm:prSet>
      <dgm:spPr/>
    </dgm:pt>
    <dgm:pt modelId="{6909C29F-B94E-4566-80EC-1AF29A1F1C4F}" type="pres">
      <dgm:prSet presAssocID="{8577E6FD-FBEA-46D6-B109-55BBD4BC52B2}" presName="spaceBetweenRectangles" presStyleCnt="0"/>
      <dgm:spPr/>
    </dgm:pt>
    <dgm:pt modelId="{F5871E44-1E03-43BD-B201-ED9F33F63433}" type="pres">
      <dgm:prSet presAssocID="{1745E55A-ABED-4E31-B8D5-EF59ACB16009}" presName="parentLin" presStyleCnt="0"/>
      <dgm:spPr/>
    </dgm:pt>
    <dgm:pt modelId="{CA2DEA6B-2DFF-4E43-BA73-691E6C151556}" type="pres">
      <dgm:prSet presAssocID="{1745E55A-ABED-4E31-B8D5-EF59ACB16009}" presName="parentLeftMargin" presStyleLbl="node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400BD492-A3B6-4C32-8AB8-EE4FC37727C6}" type="pres">
      <dgm:prSet presAssocID="{1745E55A-ABED-4E31-B8D5-EF59ACB16009}" presName="parentText" presStyleLbl="node1" presStyleIdx="2" presStyleCnt="4" custScaleX="13382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6CE7BF2-1BEE-421D-975B-92D1DC75CDF0}" type="pres">
      <dgm:prSet presAssocID="{1745E55A-ABED-4E31-B8D5-EF59ACB16009}" presName="negativeSpace" presStyleCnt="0"/>
      <dgm:spPr/>
    </dgm:pt>
    <dgm:pt modelId="{CC315ABB-B08B-471A-B202-244046C24A81}" type="pres">
      <dgm:prSet presAssocID="{1745E55A-ABED-4E31-B8D5-EF59ACB16009}" presName="childText" presStyleLbl="conFgAcc1" presStyleIdx="2" presStyleCnt="4" custLinFactNeighborY="-5206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EB662A0-F117-40A3-9B19-56F9033E56B2}" type="pres">
      <dgm:prSet presAssocID="{22B8670C-4C24-4B60-9D24-4B8AB7880833}" presName="spaceBetweenRectangles" presStyleCnt="0"/>
      <dgm:spPr/>
    </dgm:pt>
    <dgm:pt modelId="{D8DC1DF7-09A7-4AF1-BBB8-8C7270109C57}" type="pres">
      <dgm:prSet presAssocID="{4BD01BDE-6470-4E1B-BA12-9F47A442032D}" presName="parentLin" presStyleCnt="0"/>
      <dgm:spPr/>
    </dgm:pt>
    <dgm:pt modelId="{AAFA670D-2118-4075-8BEC-28D282D5CF1B}" type="pres">
      <dgm:prSet presAssocID="{4BD01BDE-6470-4E1B-BA12-9F47A442032D}" presName="parentLeftMargin" presStyleLbl="node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4C695041-AC4B-48D2-A124-31A7282779CF}" type="pres">
      <dgm:prSet presAssocID="{4BD01BDE-6470-4E1B-BA12-9F47A442032D}" presName="parentText" presStyleLbl="node1" presStyleIdx="3" presStyleCnt="4" custScaleX="13382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DC4E84E-5807-494E-B721-068502999D65}" type="pres">
      <dgm:prSet presAssocID="{4BD01BDE-6470-4E1B-BA12-9F47A442032D}" presName="negativeSpace" presStyleCnt="0"/>
      <dgm:spPr/>
    </dgm:pt>
    <dgm:pt modelId="{79A90447-0E49-4C86-BE36-FCAD71321CFF}" type="pres">
      <dgm:prSet presAssocID="{4BD01BDE-6470-4E1B-BA12-9F47A442032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5168B0C-868B-4ADF-949D-9288DBDFD4A8}" srcId="{9E48FF84-1C4D-4079-8516-288039665E48}" destId="{1745E55A-ABED-4E31-B8D5-EF59ACB16009}" srcOrd="2" destOrd="0" parTransId="{52BA57FF-C6FD-48E4-87B6-0118A0E5FA0A}" sibTransId="{22B8670C-4C24-4B60-9D24-4B8AB7880833}"/>
    <dgm:cxn modelId="{597A2C3C-A370-4E15-83CA-26D10275017F}" type="presOf" srcId="{37AAADB7-6903-4BC7-B208-B0976DF44431}" destId="{2EDA7185-3E23-450F-AE24-E813E38ADBB1}" srcOrd="0" destOrd="0" presId="urn:microsoft.com/office/officeart/2005/8/layout/list1"/>
    <dgm:cxn modelId="{FFBDA06A-9DB7-478C-BA84-24CF116EDD23}" type="presOf" srcId="{4BD01BDE-6470-4E1B-BA12-9F47A442032D}" destId="{4C695041-AC4B-48D2-A124-31A7282779CF}" srcOrd="1" destOrd="0" presId="urn:microsoft.com/office/officeart/2005/8/layout/list1"/>
    <dgm:cxn modelId="{7E574BD9-848A-43DF-ADF6-9192089A5E84}" srcId="{9E48FF84-1C4D-4079-8516-288039665E48}" destId="{4BD01BDE-6470-4E1B-BA12-9F47A442032D}" srcOrd="3" destOrd="0" parTransId="{93F4E970-0951-4604-8D52-B5A1648122D6}" sibTransId="{B97873A5-7B29-47FA-8568-69BE3B30E204}"/>
    <dgm:cxn modelId="{4010393B-4BA9-47AC-AE11-21B7E8BC5245}" type="presOf" srcId="{9E48FF84-1C4D-4079-8516-288039665E48}" destId="{579EC8AB-B428-47C1-920A-8C0ACB364AA8}" srcOrd="0" destOrd="0" presId="urn:microsoft.com/office/officeart/2005/8/layout/list1"/>
    <dgm:cxn modelId="{E2526569-09CD-4142-88AF-7E8654400656}" type="presOf" srcId="{71558729-4908-489C-BA55-585F2B4091CB}" destId="{39DE163C-6B6E-4E1F-92C7-41F15DB82915}" srcOrd="1" destOrd="0" presId="urn:microsoft.com/office/officeart/2005/8/layout/list1"/>
    <dgm:cxn modelId="{556E12D0-F27F-43B7-973D-9D2D00F30BA6}" type="presOf" srcId="{1745E55A-ABED-4E31-B8D5-EF59ACB16009}" destId="{CA2DEA6B-2DFF-4E43-BA73-691E6C151556}" srcOrd="0" destOrd="0" presId="urn:microsoft.com/office/officeart/2005/8/layout/list1"/>
    <dgm:cxn modelId="{3260B968-28F2-4FF7-9076-E24BF553576E}" type="presOf" srcId="{1745E55A-ABED-4E31-B8D5-EF59ACB16009}" destId="{400BD492-A3B6-4C32-8AB8-EE4FC37727C6}" srcOrd="1" destOrd="0" presId="urn:microsoft.com/office/officeart/2005/8/layout/list1"/>
    <dgm:cxn modelId="{E09ED38E-0B66-444B-B7C1-F68903F3D013}" srcId="{9E48FF84-1C4D-4079-8516-288039665E48}" destId="{37AAADB7-6903-4BC7-B208-B0976DF44431}" srcOrd="1" destOrd="0" parTransId="{DC47F6DB-1C17-4E2D-8B39-E534740FE6EF}" sibTransId="{8577E6FD-FBEA-46D6-B109-55BBD4BC52B2}"/>
    <dgm:cxn modelId="{5488EF74-F492-4D52-988B-1102C6FFE4C1}" type="presOf" srcId="{71558729-4908-489C-BA55-585F2B4091CB}" destId="{6BEEDC0C-29B8-43AB-8C28-E8E5CD407272}" srcOrd="0" destOrd="0" presId="urn:microsoft.com/office/officeart/2005/8/layout/list1"/>
    <dgm:cxn modelId="{829ADA7A-A7C2-41A3-801F-473BB32F993F}" type="presOf" srcId="{4BD01BDE-6470-4E1B-BA12-9F47A442032D}" destId="{AAFA670D-2118-4075-8BEC-28D282D5CF1B}" srcOrd="0" destOrd="0" presId="urn:microsoft.com/office/officeart/2005/8/layout/list1"/>
    <dgm:cxn modelId="{3C7BD515-BA55-4E2F-9F98-75DE80D6A57D}" srcId="{9E48FF84-1C4D-4079-8516-288039665E48}" destId="{71558729-4908-489C-BA55-585F2B4091CB}" srcOrd="0" destOrd="0" parTransId="{9790E630-6605-458D-930B-F39F25C436B8}" sibTransId="{87FA6626-3BD5-4C7E-AE89-7A79F379CE25}"/>
    <dgm:cxn modelId="{687021E6-CBE6-4A09-A9B5-B277175EAF28}" type="presOf" srcId="{37AAADB7-6903-4BC7-B208-B0976DF44431}" destId="{78E93DCE-0FD2-40DF-9FD8-5C701A5765DB}" srcOrd="1" destOrd="0" presId="urn:microsoft.com/office/officeart/2005/8/layout/list1"/>
    <dgm:cxn modelId="{4B1C4497-05B5-49DE-ABF0-BEF2945D2140}" type="presParOf" srcId="{579EC8AB-B428-47C1-920A-8C0ACB364AA8}" destId="{359D9A39-DE01-4DF4-9D15-CBBF84A4413E}" srcOrd="0" destOrd="0" presId="urn:microsoft.com/office/officeart/2005/8/layout/list1"/>
    <dgm:cxn modelId="{1ADD1B25-B7E4-405E-83E1-3609CC0A7253}" type="presParOf" srcId="{359D9A39-DE01-4DF4-9D15-CBBF84A4413E}" destId="{6BEEDC0C-29B8-43AB-8C28-E8E5CD407272}" srcOrd="0" destOrd="0" presId="urn:microsoft.com/office/officeart/2005/8/layout/list1"/>
    <dgm:cxn modelId="{68139941-B4B7-4BCF-88DE-C04CBB537407}" type="presParOf" srcId="{359D9A39-DE01-4DF4-9D15-CBBF84A4413E}" destId="{39DE163C-6B6E-4E1F-92C7-41F15DB82915}" srcOrd="1" destOrd="0" presId="urn:microsoft.com/office/officeart/2005/8/layout/list1"/>
    <dgm:cxn modelId="{ACD0BC9E-0723-42C1-AECD-2DD54798F2D4}" type="presParOf" srcId="{579EC8AB-B428-47C1-920A-8C0ACB364AA8}" destId="{CA6EDC59-26BE-4814-9589-91AEF5C46906}" srcOrd="1" destOrd="0" presId="urn:microsoft.com/office/officeart/2005/8/layout/list1"/>
    <dgm:cxn modelId="{2EC853D9-F9D2-4AC5-AD6D-E3D48C50C5B4}" type="presParOf" srcId="{579EC8AB-B428-47C1-920A-8C0ACB364AA8}" destId="{3C686BEB-522F-4037-B823-8DE05CC24083}" srcOrd="2" destOrd="0" presId="urn:microsoft.com/office/officeart/2005/8/layout/list1"/>
    <dgm:cxn modelId="{B68E832F-6593-4750-91CD-7C079CE3D06B}" type="presParOf" srcId="{579EC8AB-B428-47C1-920A-8C0ACB364AA8}" destId="{F8C553A9-C9D8-4055-AE37-BBE5AC9E2F0A}" srcOrd="3" destOrd="0" presId="urn:microsoft.com/office/officeart/2005/8/layout/list1"/>
    <dgm:cxn modelId="{FB2BF7AF-EEAC-4097-A93E-74D452664AC2}" type="presParOf" srcId="{579EC8AB-B428-47C1-920A-8C0ACB364AA8}" destId="{08338DB1-E339-4A06-AF68-E01B7B1D5C92}" srcOrd="4" destOrd="0" presId="urn:microsoft.com/office/officeart/2005/8/layout/list1"/>
    <dgm:cxn modelId="{90838D62-F0B9-45F0-A696-273C39DDFB8E}" type="presParOf" srcId="{08338DB1-E339-4A06-AF68-E01B7B1D5C92}" destId="{2EDA7185-3E23-450F-AE24-E813E38ADBB1}" srcOrd="0" destOrd="0" presId="urn:microsoft.com/office/officeart/2005/8/layout/list1"/>
    <dgm:cxn modelId="{B172411B-0313-40DE-A838-595BFD71D733}" type="presParOf" srcId="{08338DB1-E339-4A06-AF68-E01B7B1D5C92}" destId="{78E93DCE-0FD2-40DF-9FD8-5C701A5765DB}" srcOrd="1" destOrd="0" presId="urn:microsoft.com/office/officeart/2005/8/layout/list1"/>
    <dgm:cxn modelId="{2A2C34B7-7EC2-4D26-989A-7376D1A4A8C2}" type="presParOf" srcId="{579EC8AB-B428-47C1-920A-8C0ACB364AA8}" destId="{B38E38AA-B42F-4243-83E9-686C1AEF8693}" srcOrd="5" destOrd="0" presId="urn:microsoft.com/office/officeart/2005/8/layout/list1"/>
    <dgm:cxn modelId="{95236A02-44DB-47AF-98C4-5C06ADD9F512}" type="presParOf" srcId="{579EC8AB-B428-47C1-920A-8C0ACB364AA8}" destId="{6C967247-D932-4AF9-823A-47E97F854B18}" srcOrd="6" destOrd="0" presId="urn:microsoft.com/office/officeart/2005/8/layout/list1"/>
    <dgm:cxn modelId="{DEB1C7A7-7BE2-4BB8-8A45-446C23B02ACD}" type="presParOf" srcId="{579EC8AB-B428-47C1-920A-8C0ACB364AA8}" destId="{6909C29F-B94E-4566-80EC-1AF29A1F1C4F}" srcOrd="7" destOrd="0" presId="urn:microsoft.com/office/officeart/2005/8/layout/list1"/>
    <dgm:cxn modelId="{55E6CF2A-F25C-458D-B269-66647C2BD586}" type="presParOf" srcId="{579EC8AB-B428-47C1-920A-8C0ACB364AA8}" destId="{F5871E44-1E03-43BD-B201-ED9F33F63433}" srcOrd="8" destOrd="0" presId="urn:microsoft.com/office/officeart/2005/8/layout/list1"/>
    <dgm:cxn modelId="{582835B3-B14C-47FB-BFFC-56E17BDF374A}" type="presParOf" srcId="{F5871E44-1E03-43BD-B201-ED9F33F63433}" destId="{CA2DEA6B-2DFF-4E43-BA73-691E6C151556}" srcOrd="0" destOrd="0" presId="urn:microsoft.com/office/officeart/2005/8/layout/list1"/>
    <dgm:cxn modelId="{2D924FD4-0A56-4AC3-9FA9-66C563D9324A}" type="presParOf" srcId="{F5871E44-1E03-43BD-B201-ED9F33F63433}" destId="{400BD492-A3B6-4C32-8AB8-EE4FC37727C6}" srcOrd="1" destOrd="0" presId="urn:microsoft.com/office/officeart/2005/8/layout/list1"/>
    <dgm:cxn modelId="{6F9429CB-DF65-4DC3-8F88-B901C60AABCD}" type="presParOf" srcId="{579EC8AB-B428-47C1-920A-8C0ACB364AA8}" destId="{76CE7BF2-1BEE-421D-975B-92D1DC75CDF0}" srcOrd="9" destOrd="0" presId="urn:microsoft.com/office/officeart/2005/8/layout/list1"/>
    <dgm:cxn modelId="{2C60438E-4B22-4DAD-9FB4-2DC60901A1E5}" type="presParOf" srcId="{579EC8AB-B428-47C1-920A-8C0ACB364AA8}" destId="{CC315ABB-B08B-471A-B202-244046C24A81}" srcOrd="10" destOrd="0" presId="urn:microsoft.com/office/officeart/2005/8/layout/list1"/>
    <dgm:cxn modelId="{FBCCA7ED-AD16-4CF1-987A-15D67A5228A9}" type="presParOf" srcId="{579EC8AB-B428-47C1-920A-8C0ACB364AA8}" destId="{7EB662A0-F117-40A3-9B19-56F9033E56B2}" srcOrd="11" destOrd="0" presId="urn:microsoft.com/office/officeart/2005/8/layout/list1"/>
    <dgm:cxn modelId="{A299F17D-6756-41DF-9CE4-11E17034A44A}" type="presParOf" srcId="{579EC8AB-B428-47C1-920A-8C0ACB364AA8}" destId="{D8DC1DF7-09A7-4AF1-BBB8-8C7270109C57}" srcOrd="12" destOrd="0" presId="urn:microsoft.com/office/officeart/2005/8/layout/list1"/>
    <dgm:cxn modelId="{2F3A6EF9-690E-4297-ADE5-823B712656F8}" type="presParOf" srcId="{D8DC1DF7-09A7-4AF1-BBB8-8C7270109C57}" destId="{AAFA670D-2118-4075-8BEC-28D282D5CF1B}" srcOrd="0" destOrd="0" presId="urn:microsoft.com/office/officeart/2005/8/layout/list1"/>
    <dgm:cxn modelId="{9A6C9858-AC0F-4035-9EE5-E97A61F4FBD4}" type="presParOf" srcId="{D8DC1DF7-09A7-4AF1-BBB8-8C7270109C57}" destId="{4C695041-AC4B-48D2-A124-31A7282779CF}" srcOrd="1" destOrd="0" presId="urn:microsoft.com/office/officeart/2005/8/layout/list1"/>
    <dgm:cxn modelId="{E22DB2C5-9EE3-4CA7-A887-DB4E94D4C210}" type="presParOf" srcId="{579EC8AB-B428-47C1-920A-8C0ACB364AA8}" destId="{BDC4E84E-5807-494E-B721-068502999D65}" srcOrd="13" destOrd="0" presId="urn:microsoft.com/office/officeart/2005/8/layout/list1"/>
    <dgm:cxn modelId="{9571199E-0E60-48BE-AE6C-F3BB84FD1126}" type="presParOf" srcId="{579EC8AB-B428-47C1-920A-8C0ACB364AA8}" destId="{79A90447-0E49-4C86-BE36-FCAD71321CF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2BDCF5-4D31-464F-BC50-C4581BD306BB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latinLnBrk="1"/>
          <a:endParaRPr lang="ko-KR" altLang="en-US"/>
        </a:p>
      </dgm:t>
    </dgm:pt>
    <dgm:pt modelId="{29805B32-A7A8-4790-94C4-2164BD8F87EC}">
      <dgm:prSet phldrT="[텍스트]"/>
      <dgm:spPr>
        <a:solidFill>
          <a:schemeClr val="accent3">
            <a:lumMod val="75000"/>
          </a:schemeClr>
        </a:solidFill>
      </dgm:spPr>
      <dgm:t>
        <a:bodyPr/>
        <a:lstStyle/>
        <a:p>
          <a:pPr latinLnBrk="1"/>
          <a:r>
            <a:rPr lang="ko-KR" altLang="en-US" dirty="0" smtClean="0">
              <a:latin typeface="바탕체" panose="02030609000101010101" pitchFamily="17" charset="-127"/>
              <a:ea typeface="바탕체" panose="02030609000101010101" pitchFamily="17" charset="-127"/>
            </a:rPr>
            <a:t>국내 주요 </a:t>
          </a:r>
          <a:r>
            <a:rPr lang="en-US" altLang="ko-KR" dirty="0" smtClean="0">
              <a:latin typeface="바탕체" panose="02030609000101010101" pitchFamily="17" charset="-127"/>
              <a:ea typeface="바탕체" panose="02030609000101010101" pitchFamily="17" charset="-127"/>
            </a:rPr>
            <a:t>SI</a:t>
          </a:r>
          <a:r>
            <a:rPr lang="ko-KR" altLang="en-US" dirty="0" smtClean="0">
              <a:latin typeface="바탕체" panose="02030609000101010101" pitchFamily="17" charset="-127"/>
              <a:ea typeface="바탕체" panose="02030609000101010101" pitchFamily="17" charset="-127"/>
            </a:rPr>
            <a:t>업체의 다각적 대응 필요 </a:t>
          </a:r>
          <a:endParaRPr lang="ko-KR" altLang="en-US" dirty="0"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8149F50C-EB91-4E60-931F-BBD5EED83B5F}" type="parTrans" cxnId="{B73F1B68-393B-4015-9B79-E4ED8F9EF75A}">
      <dgm:prSet/>
      <dgm:spPr/>
      <dgm:t>
        <a:bodyPr/>
        <a:lstStyle/>
        <a:p>
          <a:pPr latinLnBrk="1"/>
          <a:endParaRPr lang="ko-KR" altLang="en-US"/>
        </a:p>
      </dgm:t>
    </dgm:pt>
    <dgm:pt modelId="{931ACCC5-F8F0-421C-8EEE-DF651A87F831}" type="sibTrans" cxnId="{B73F1B68-393B-4015-9B79-E4ED8F9EF75A}">
      <dgm:prSet/>
      <dgm:spPr/>
      <dgm:t>
        <a:bodyPr/>
        <a:lstStyle/>
        <a:p>
          <a:pPr latinLnBrk="1"/>
          <a:endParaRPr lang="ko-KR" altLang="en-US"/>
        </a:p>
      </dgm:t>
    </dgm:pt>
    <dgm:pt modelId="{71FAA873-D313-4C05-8EA1-B489A05BFCD3}">
      <dgm:prSet phldrT="[텍스트]" custT="1"/>
      <dgm:spPr/>
      <dgm:t>
        <a:bodyPr/>
        <a:lstStyle/>
        <a:p>
          <a:pPr latinLnBrk="1"/>
          <a:r>
            <a:rPr lang="ko-KR" altLang="en-US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비소프트웨어업계의 조직 구조 적용과 </a:t>
          </a:r>
          <a:r>
            <a:rPr lang="ko-KR" altLang="en-US" sz="2000" dirty="0" err="1" smtClean="0">
              <a:latin typeface="바탕체" panose="02030609000101010101" pitchFamily="17" charset="-127"/>
              <a:ea typeface="바탕체" panose="02030609000101010101" pitchFamily="17" charset="-127"/>
            </a:rPr>
            <a:t>비혁신적</a:t>
          </a:r>
          <a:r>
            <a:rPr lang="ko-KR" altLang="en-US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 리더의 사업추진으로 사업성의 한계와 불황 직면</a:t>
          </a:r>
          <a:endParaRPr lang="ko-KR" altLang="en-US" sz="2000" dirty="0"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1BBF0AC9-AFEB-48DE-83A5-292907C492FD}" type="parTrans" cxnId="{8774719F-2C81-4FA8-B440-0598EB7EAB0B}">
      <dgm:prSet/>
      <dgm:spPr/>
      <dgm:t>
        <a:bodyPr/>
        <a:lstStyle/>
        <a:p>
          <a:pPr latinLnBrk="1"/>
          <a:endParaRPr lang="ko-KR" altLang="en-US"/>
        </a:p>
      </dgm:t>
    </dgm:pt>
    <dgm:pt modelId="{680481BF-C96B-4DD5-B605-D1163E99E595}" type="sibTrans" cxnId="{8774719F-2C81-4FA8-B440-0598EB7EAB0B}">
      <dgm:prSet/>
      <dgm:spPr/>
      <dgm:t>
        <a:bodyPr/>
        <a:lstStyle/>
        <a:p>
          <a:pPr latinLnBrk="1"/>
          <a:endParaRPr lang="ko-KR" altLang="en-US"/>
        </a:p>
      </dgm:t>
    </dgm:pt>
    <dgm:pt modelId="{ADBAA8B3-8D74-4972-B79F-0BBD444BB4CA}">
      <dgm:prSet phldrT="[텍스트]"/>
      <dgm:spPr>
        <a:solidFill>
          <a:schemeClr val="accent4">
            <a:lumMod val="75000"/>
          </a:schemeClr>
        </a:solidFill>
      </dgm:spPr>
      <dgm:t>
        <a:bodyPr/>
        <a:lstStyle/>
        <a:p>
          <a:pPr latinLnBrk="1"/>
          <a:r>
            <a:rPr lang="en-US" altLang="ko-KR" dirty="0" smtClean="0">
              <a:latin typeface="바탕체" panose="02030609000101010101" pitchFamily="17" charset="-127"/>
              <a:ea typeface="바탕체" panose="02030609000101010101" pitchFamily="17" charset="-127"/>
            </a:rPr>
            <a:t>4</a:t>
          </a:r>
          <a:r>
            <a:rPr lang="ko-KR" altLang="en-US" dirty="0" err="1" smtClean="0">
              <a:latin typeface="바탕체" panose="02030609000101010101" pitchFamily="17" charset="-127"/>
              <a:ea typeface="바탕체" panose="02030609000101010101" pitchFamily="17" charset="-127"/>
            </a:rPr>
            <a:t>차혁명에</a:t>
          </a:r>
          <a:r>
            <a:rPr lang="ko-KR" altLang="en-US" dirty="0" smtClean="0">
              <a:latin typeface="바탕체" panose="02030609000101010101" pitchFamily="17" charset="-127"/>
              <a:ea typeface="바탕체" panose="02030609000101010101" pitchFamily="17" charset="-127"/>
            </a:rPr>
            <a:t> 대비한 다양한 기술적 융합</a:t>
          </a:r>
          <a:endParaRPr lang="ko-KR" altLang="en-US" dirty="0"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3E1A1D89-ACAA-41BB-8467-C331A9E92FA2}" type="parTrans" cxnId="{0DA033C7-48D3-4450-960B-045B2A736112}">
      <dgm:prSet/>
      <dgm:spPr/>
      <dgm:t>
        <a:bodyPr/>
        <a:lstStyle/>
        <a:p>
          <a:pPr latinLnBrk="1"/>
          <a:endParaRPr lang="ko-KR" altLang="en-US"/>
        </a:p>
      </dgm:t>
    </dgm:pt>
    <dgm:pt modelId="{ED480A9D-5098-4674-AD96-45E64BB27C94}" type="sibTrans" cxnId="{0DA033C7-48D3-4450-960B-045B2A736112}">
      <dgm:prSet/>
      <dgm:spPr/>
      <dgm:t>
        <a:bodyPr/>
        <a:lstStyle/>
        <a:p>
          <a:pPr latinLnBrk="1"/>
          <a:endParaRPr lang="ko-KR" altLang="en-US"/>
        </a:p>
      </dgm:t>
    </dgm:pt>
    <dgm:pt modelId="{F8D7C05E-3E63-458D-8A89-22B7DC9CCA5B}">
      <dgm:prSet phldrT="[텍스트]" custT="1"/>
      <dgm:spPr/>
      <dgm:t>
        <a:bodyPr/>
        <a:lstStyle/>
        <a:p>
          <a:pPr latinLnBrk="1"/>
          <a:r>
            <a:rPr lang="ko-KR" altLang="en-US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로봇</a:t>
          </a:r>
          <a:r>
            <a:rPr lang="en-US" altLang="ko-KR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,</a:t>
          </a:r>
          <a:r>
            <a:rPr lang="en-US" altLang="ko-KR" sz="2000" dirty="0" err="1" smtClean="0">
              <a:latin typeface="바탕체" panose="02030609000101010101" pitchFamily="17" charset="-127"/>
              <a:ea typeface="바탕체" panose="02030609000101010101" pitchFamily="17" charset="-127"/>
            </a:rPr>
            <a:t>AI,IoT</a:t>
          </a:r>
          <a:r>
            <a:rPr lang="en-US" altLang="ko-KR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,</a:t>
          </a:r>
          <a:r>
            <a:rPr lang="ko-KR" altLang="en-US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빅데이터</a:t>
          </a:r>
          <a:r>
            <a:rPr lang="en-US" altLang="ko-KR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,</a:t>
          </a:r>
          <a:r>
            <a:rPr lang="ko-KR" altLang="en-US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모바일</a:t>
          </a:r>
          <a:r>
            <a:rPr lang="en-US" altLang="ko-KR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,3D</a:t>
          </a:r>
          <a:r>
            <a:rPr lang="ko-KR" altLang="en-US" sz="2000" dirty="0" err="1" smtClean="0">
              <a:latin typeface="바탕체" panose="02030609000101010101" pitchFamily="17" charset="-127"/>
              <a:ea typeface="바탕체" panose="02030609000101010101" pitchFamily="17" charset="-127"/>
            </a:rPr>
            <a:t>프리팅</a:t>
          </a:r>
          <a:r>
            <a:rPr lang="en-US" altLang="ko-KR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,</a:t>
          </a:r>
          <a:r>
            <a:rPr lang="ko-KR" altLang="en-US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생명공학</a:t>
          </a:r>
          <a:r>
            <a:rPr lang="en-US" altLang="ko-KR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,</a:t>
          </a:r>
          <a:r>
            <a:rPr lang="ko-KR" altLang="en-US" sz="2000" dirty="0" err="1" smtClean="0">
              <a:latin typeface="바탕체" panose="02030609000101010101" pitchFamily="17" charset="-127"/>
              <a:ea typeface="바탕체" panose="02030609000101010101" pitchFamily="17" charset="-127"/>
            </a:rPr>
            <a:t>나노기술등</a:t>
          </a:r>
          <a:endParaRPr lang="ko-KR" altLang="en-US" sz="2000" dirty="0"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BF1B368B-FA2E-4455-9C41-FE51B753919B}" type="parTrans" cxnId="{A8CBE551-7BD5-4136-96D2-B7101672EA3E}">
      <dgm:prSet/>
      <dgm:spPr/>
      <dgm:t>
        <a:bodyPr/>
        <a:lstStyle/>
        <a:p>
          <a:pPr latinLnBrk="1"/>
          <a:endParaRPr lang="ko-KR" altLang="en-US"/>
        </a:p>
      </dgm:t>
    </dgm:pt>
    <dgm:pt modelId="{46B62E36-F901-40C3-88BA-EA194E7821A3}" type="sibTrans" cxnId="{A8CBE551-7BD5-4136-96D2-B7101672EA3E}">
      <dgm:prSet/>
      <dgm:spPr/>
      <dgm:t>
        <a:bodyPr/>
        <a:lstStyle/>
        <a:p>
          <a:pPr latinLnBrk="1"/>
          <a:endParaRPr lang="ko-KR" altLang="en-US"/>
        </a:p>
      </dgm:t>
    </dgm:pt>
    <dgm:pt modelId="{F9D4E3ED-6E9A-46CE-8B43-FF13ACB1E685}">
      <dgm:prSet phldrT="[텍스트]" custT="1"/>
      <dgm:spPr/>
      <dgm:t>
        <a:bodyPr/>
        <a:lstStyle/>
        <a:p>
          <a:pPr latinLnBrk="1"/>
          <a:r>
            <a:rPr lang="ko-KR" altLang="en-US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불황타개를 위한 그룹 의존적 사업구조를 탈피하는 지배구조  개편</a:t>
          </a:r>
          <a:r>
            <a:rPr lang="en-US" altLang="ko-KR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,</a:t>
          </a:r>
          <a:r>
            <a:rPr lang="ko-KR" altLang="en-US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사업다각화</a:t>
          </a:r>
          <a:r>
            <a:rPr lang="en-US" altLang="ko-KR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,</a:t>
          </a:r>
          <a:r>
            <a:rPr lang="ko-KR" altLang="en-US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기업공개</a:t>
          </a:r>
          <a:r>
            <a:rPr lang="en-US" altLang="ko-KR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(IPO)</a:t>
          </a:r>
          <a:r>
            <a:rPr lang="ko-KR" altLang="en-US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등과 </a:t>
          </a:r>
          <a:r>
            <a:rPr lang="ko-KR" altLang="en-US" sz="2000" dirty="0" err="1" smtClean="0">
              <a:latin typeface="바탕체" panose="02030609000101010101" pitchFamily="17" charset="-127"/>
              <a:ea typeface="바탕체" panose="02030609000101010101" pitchFamily="17" charset="-127"/>
            </a:rPr>
            <a:t>혁신성</a:t>
          </a:r>
          <a:r>
            <a:rPr lang="ko-KR" altLang="en-US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 도입이 요구됨</a:t>
          </a:r>
          <a:endParaRPr lang="ko-KR" altLang="en-US" sz="2000" dirty="0"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FA4E851B-A8F6-45B3-A6C3-F0CDF627695F}" type="parTrans" cxnId="{BCB47F80-9ABB-4C48-A026-DE637CEF14F8}">
      <dgm:prSet/>
      <dgm:spPr/>
      <dgm:t>
        <a:bodyPr/>
        <a:lstStyle/>
        <a:p>
          <a:pPr latinLnBrk="1"/>
          <a:endParaRPr lang="ko-KR" altLang="en-US"/>
        </a:p>
      </dgm:t>
    </dgm:pt>
    <dgm:pt modelId="{2ABB7D4A-E805-4971-BE92-995C3166A039}" type="sibTrans" cxnId="{BCB47F80-9ABB-4C48-A026-DE637CEF14F8}">
      <dgm:prSet/>
      <dgm:spPr/>
      <dgm:t>
        <a:bodyPr/>
        <a:lstStyle/>
        <a:p>
          <a:pPr latinLnBrk="1"/>
          <a:endParaRPr lang="ko-KR" altLang="en-US"/>
        </a:p>
      </dgm:t>
    </dgm:pt>
    <dgm:pt modelId="{277C3571-CABD-4582-8AEA-168EC4C7471B}" type="pres">
      <dgm:prSet presAssocID="{0B2BDCF5-4D31-464F-BC50-C4581BD306B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738A888-67A3-4341-BE23-8B7142EF71AB}" type="pres">
      <dgm:prSet presAssocID="{29805B32-A7A8-4790-94C4-2164BD8F87EC}" presName="parentText" presStyleLbl="node1" presStyleIdx="0" presStyleCnt="2" custAng="0" custScaleX="99280" custScaleY="92293" custLinFactNeighborX="424" custLinFactNeighborY="-59931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5C8BEDD-76D5-4E5D-9DD7-5F310182B761}" type="pres">
      <dgm:prSet presAssocID="{29805B32-A7A8-4790-94C4-2164BD8F87EC}" presName="childText" presStyleLbl="revTx" presStyleIdx="0" presStyleCnt="2" custLinFactNeighborX="424" custLinFactNeighborY="-3903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6946EEB-76E3-4D9B-BA96-03A04731F381}" type="pres">
      <dgm:prSet presAssocID="{ADBAA8B3-8D74-4972-B79F-0BBD444BB4CA}" presName="parentText" presStyleLbl="node1" presStyleIdx="1" presStyleCnt="2" custScaleX="99279" custScaleY="99190" custLinFactNeighborX="106" custLinFactNeighborY="-6793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B6363D0-15CA-4033-B136-A128492F7473}" type="pres">
      <dgm:prSet presAssocID="{ADBAA8B3-8D74-4972-B79F-0BBD444BB4CA}" presName="childText" presStyleLbl="revTx" presStyleIdx="1" presStyleCnt="2" custScaleY="66764" custLinFactNeighborX="1061" custLinFactNeighborY="-3606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D871E609-76C7-4865-B04D-5061E06B2CBE}" type="presOf" srcId="{71FAA873-D313-4C05-8EA1-B489A05BFCD3}" destId="{35C8BEDD-76D5-4E5D-9DD7-5F310182B761}" srcOrd="0" destOrd="0" presId="urn:microsoft.com/office/officeart/2005/8/layout/vList2"/>
    <dgm:cxn modelId="{ED5DC5F5-4CCC-45BA-9FC9-4CA758FF81ED}" type="presOf" srcId="{F9D4E3ED-6E9A-46CE-8B43-FF13ACB1E685}" destId="{35C8BEDD-76D5-4E5D-9DD7-5F310182B761}" srcOrd="0" destOrd="1" presId="urn:microsoft.com/office/officeart/2005/8/layout/vList2"/>
    <dgm:cxn modelId="{8774719F-2C81-4FA8-B440-0598EB7EAB0B}" srcId="{29805B32-A7A8-4790-94C4-2164BD8F87EC}" destId="{71FAA873-D313-4C05-8EA1-B489A05BFCD3}" srcOrd="0" destOrd="0" parTransId="{1BBF0AC9-AFEB-48DE-83A5-292907C492FD}" sibTransId="{680481BF-C96B-4DD5-B605-D1163E99E595}"/>
    <dgm:cxn modelId="{C3321A3B-DA43-4CB3-B5CF-4A887AD26B3F}" type="presOf" srcId="{0B2BDCF5-4D31-464F-BC50-C4581BD306BB}" destId="{277C3571-CABD-4582-8AEA-168EC4C7471B}" srcOrd="0" destOrd="0" presId="urn:microsoft.com/office/officeart/2005/8/layout/vList2"/>
    <dgm:cxn modelId="{A8CBE551-7BD5-4136-96D2-B7101672EA3E}" srcId="{ADBAA8B3-8D74-4972-B79F-0BBD444BB4CA}" destId="{F8D7C05E-3E63-458D-8A89-22B7DC9CCA5B}" srcOrd="0" destOrd="0" parTransId="{BF1B368B-FA2E-4455-9C41-FE51B753919B}" sibTransId="{46B62E36-F901-40C3-88BA-EA194E7821A3}"/>
    <dgm:cxn modelId="{BCB47F80-9ABB-4C48-A026-DE637CEF14F8}" srcId="{29805B32-A7A8-4790-94C4-2164BD8F87EC}" destId="{F9D4E3ED-6E9A-46CE-8B43-FF13ACB1E685}" srcOrd="1" destOrd="0" parTransId="{FA4E851B-A8F6-45B3-A6C3-F0CDF627695F}" sibTransId="{2ABB7D4A-E805-4971-BE92-995C3166A039}"/>
    <dgm:cxn modelId="{B73F1B68-393B-4015-9B79-E4ED8F9EF75A}" srcId="{0B2BDCF5-4D31-464F-BC50-C4581BD306BB}" destId="{29805B32-A7A8-4790-94C4-2164BD8F87EC}" srcOrd="0" destOrd="0" parTransId="{8149F50C-EB91-4E60-931F-BBD5EED83B5F}" sibTransId="{931ACCC5-F8F0-421C-8EEE-DF651A87F831}"/>
    <dgm:cxn modelId="{FCC06DAE-230D-4E43-9BE2-F8764EB8C363}" type="presOf" srcId="{F8D7C05E-3E63-458D-8A89-22B7DC9CCA5B}" destId="{3B6363D0-15CA-4033-B136-A128492F7473}" srcOrd="0" destOrd="0" presId="urn:microsoft.com/office/officeart/2005/8/layout/vList2"/>
    <dgm:cxn modelId="{A6543D98-0B3E-4F5F-8E61-DC48AEEE5DAE}" type="presOf" srcId="{29805B32-A7A8-4790-94C4-2164BD8F87EC}" destId="{8738A888-67A3-4341-BE23-8B7142EF71AB}" srcOrd="0" destOrd="0" presId="urn:microsoft.com/office/officeart/2005/8/layout/vList2"/>
    <dgm:cxn modelId="{76888125-173D-490B-A588-7FB30DFF3E2C}" type="presOf" srcId="{ADBAA8B3-8D74-4972-B79F-0BBD444BB4CA}" destId="{26946EEB-76E3-4D9B-BA96-03A04731F381}" srcOrd="0" destOrd="0" presId="urn:microsoft.com/office/officeart/2005/8/layout/vList2"/>
    <dgm:cxn modelId="{0DA033C7-48D3-4450-960B-045B2A736112}" srcId="{0B2BDCF5-4D31-464F-BC50-C4581BD306BB}" destId="{ADBAA8B3-8D74-4972-B79F-0BBD444BB4CA}" srcOrd="1" destOrd="0" parTransId="{3E1A1D89-ACAA-41BB-8467-C331A9E92FA2}" sibTransId="{ED480A9D-5098-4674-AD96-45E64BB27C94}"/>
    <dgm:cxn modelId="{4BB7935E-8CC1-4C0A-8721-8F23B125A29A}" type="presParOf" srcId="{277C3571-CABD-4582-8AEA-168EC4C7471B}" destId="{8738A888-67A3-4341-BE23-8B7142EF71AB}" srcOrd="0" destOrd="0" presId="urn:microsoft.com/office/officeart/2005/8/layout/vList2"/>
    <dgm:cxn modelId="{E0A086C3-4AAC-4B7C-BF54-0C85703DB9D5}" type="presParOf" srcId="{277C3571-CABD-4582-8AEA-168EC4C7471B}" destId="{35C8BEDD-76D5-4E5D-9DD7-5F310182B761}" srcOrd="1" destOrd="0" presId="urn:microsoft.com/office/officeart/2005/8/layout/vList2"/>
    <dgm:cxn modelId="{76CB4DD1-C9A9-4563-B83A-1D8691D3DA45}" type="presParOf" srcId="{277C3571-CABD-4582-8AEA-168EC4C7471B}" destId="{26946EEB-76E3-4D9B-BA96-03A04731F381}" srcOrd="2" destOrd="0" presId="urn:microsoft.com/office/officeart/2005/8/layout/vList2"/>
    <dgm:cxn modelId="{6F8CA493-97A1-4243-AE1C-7BDE7C634AFF}" type="presParOf" srcId="{277C3571-CABD-4582-8AEA-168EC4C7471B}" destId="{3B6363D0-15CA-4033-B136-A128492F747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2BDCF5-4D31-464F-BC50-C4581BD306BB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latinLnBrk="1"/>
          <a:endParaRPr lang="ko-KR" altLang="en-US"/>
        </a:p>
      </dgm:t>
    </dgm:pt>
    <dgm:pt modelId="{29805B32-A7A8-4790-94C4-2164BD8F87EC}">
      <dgm:prSet phldrT="[텍스트]" custT="1"/>
      <dgm:spPr>
        <a:solidFill>
          <a:schemeClr val="accent6">
            <a:lumMod val="50000"/>
          </a:schemeClr>
        </a:solidFill>
      </dgm:spPr>
      <dgm:t>
        <a:bodyPr/>
        <a:lstStyle/>
        <a:p>
          <a:pPr latinLnBrk="1"/>
          <a:r>
            <a:rPr lang="ko-KR" altLang="en-US" sz="4100" dirty="0" smtClean="0">
              <a:latin typeface="바탕체" panose="02030609000101010101" pitchFamily="17" charset="-127"/>
              <a:ea typeface="바탕체" panose="02030609000101010101" pitchFamily="17" charset="-127"/>
            </a:rPr>
            <a:t>기술적</a:t>
          </a:r>
          <a:r>
            <a:rPr lang="en-US" altLang="ko-KR" sz="4100" dirty="0" smtClean="0">
              <a:latin typeface="바탕체" panose="02030609000101010101" pitchFamily="17" charset="-127"/>
              <a:ea typeface="바탕체" panose="02030609000101010101" pitchFamily="17" charset="-127"/>
            </a:rPr>
            <a:t>.</a:t>
          </a:r>
          <a:r>
            <a:rPr lang="ko-KR" altLang="en-US" sz="4100" dirty="0" smtClean="0">
              <a:latin typeface="바탕체" panose="02030609000101010101" pitchFamily="17" charset="-127"/>
              <a:ea typeface="바탕체" panose="02030609000101010101" pitchFamily="17" charset="-127"/>
            </a:rPr>
            <a:t>인적</a:t>
          </a:r>
          <a:r>
            <a:rPr lang="en-US" altLang="ko-KR" sz="4100" dirty="0" smtClean="0">
              <a:latin typeface="바탕체" panose="02030609000101010101" pitchFamily="17" charset="-127"/>
              <a:ea typeface="바탕체" panose="02030609000101010101" pitchFamily="17" charset="-127"/>
            </a:rPr>
            <a:t>.</a:t>
          </a:r>
          <a:r>
            <a:rPr lang="ko-KR" altLang="en-US" sz="4100" dirty="0" smtClean="0">
              <a:latin typeface="바탕체" panose="02030609000101010101" pitchFamily="17" charset="-127"/>
              <a:ea typeface="바탕체" panose="02030609000101010101" pitchFamily="17" charset="-127"/>
            </a:rPr>
            <a:t>조직적 혁신</a:t>
          </a:r>
          <a:endParaRPr lang="ko-KR" altLang="en-US" sz="4100" dirty="0"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8149F50C-EB91-4E60-931F-BBD5EED83B5F}" type="parTrans" cxnId="{B73F1B68-393B-4015-9B79-E4ED8F9EF75A}">
      <dgm:prSet/>
      <dgm:spPr/>
      <dgm:t>
        <a:bodyPr/>
        <a:lstStyle/>
        <a:p>
          <a:pPr latinLnBrk="1"/>
          <a:endParaRPr lang="ko-KR" altLang="en-US"/>
        </a:p>
      </dgm:t>
    </dgm:pt>
    <dgm:pt modelId="{931ACCC5-F8F0-421C-8EEE-DF651A87F831}" type="sibTrans" cxnId="{B73F1B68-393B-4015-9B79-E4ED8F9EF75A}">
      <dgm:prSet/>
      <dgm:spPr/>
      <dgm:t>
        <a:bodyPr/>
        <a:lstStyle/>
        <a:p>
          <a:pPr latinLnBrk="1"/>
          <a:endParaRPr lang="ko-KR" altLang="en-US"/>
        </a:p>
      </dgm:t>
    </dgm:pt>
    <dgm:pt modelId="{277C3571-CABD-4582-8AEA-168EC4C7471B}" type="pres">
      <dgm:prSet presAssocID="{0B2BDCF5-4D31-464F-BC50-C4581BD306B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738A888-67A3-4341-BE23-8B7142EF71AB}" type="pres">
      <dgm:prSet presAssocID="{29805B32-A7A8-4790-94C4-2164BD8F87EC}" presName="parentText" presStyleLbl="node1" presStyleIdx="0" presStyleCnt="1" custScaleY="246258" custLinFactNeighborX="644" custLinFactNeighborY="-10080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A6543D98-0B3E-4F5F-8E61-DC48AEEE5DAE}" type="presOf" srcId="{29805B32-A7A8-4790-94C4-2164BD8F87EC}" destId="{8738A888-67A3-4341-BE23-8B7142EF71AB}" srcOrd="0" destOrd="0" presId="urn:microsoft.com/office/officeart/2005/8/layout/vList2"/>
    <dgm:cxn modelId="{C3321A3B-DA43-4CB3-B5CF-4A887AD26B3F}" type="presOf" srcId="{0B2BDCF5-4D31-464F-BC50-C4581BD306BB}" destId="{277C3571-CABD-4582-8AEA-168EC4C7471B}" srcOrd="0" destOrd="0" presId="urn:microsoft.com/office/officeart/2005/8/layout/vList2"/>
    <dgm:cxn modelId="{B73F1B68-393B-4015-9B79-E4ED8F9EF75A}" srcId="{0B2BDCF5-4D31-464F-BC50-C4581BD306BB}" destId="{29805B32-A7A8-4790-94C4-2164BD8F87EC}" srcOrd="0" destOrd="0" parTransId="{8149F50C-EB91-4E60-931F-BBD5EED83B5F}" sibTransId="{931ACCC5-F8F0-421C-8EEE-DF651A87F831}"/>
    <dgm:cxn modelId="{4BB7935E-8CC1-4C0A-8721-8F23B125A29A}" type="presParOf" srcId="{277C3571-CABD-4582-8AEA-168EC4C7471B}" destId="{8738A888-67A3-4341-BE23-8B7142EF71A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CC90F1-B027-42B7-9B83-CAFEA89C4A76}" type="doc">
      <dgm:prSet loTypeId="urn:microsoft.com/office/officeart/2005/8/layout/targe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latinLnBrk="1"/>
          <a:endParaRPr lang="ko-KR" altLang="en-US"/>
        </a:p>
      </dgm:t>
    </dgm:pt>
    <dgm:pt modelId="{9B6AB6FB-B93C-42F1-881E-EA5B6BB4F3AE}">
      <dgm:prSet phldrT="[텍스트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l" latinLnBrk="1"/>
          <a:r>
            <a:rPr lang="ko-KR" altLang="en-US" sz="3200" b="1" dirty="0" smtClean="0">
              <a:latin typeface="바탕체" panose="02030609000101010101" pitchFamily="17" charset="-127"/>
              <a:ea typeface="바탕체" panose="02030609000101010101" pitchFamily="17" charset="-127"/>
            </a:rPr>
            <a:t>      </a:t>
          </a:r>
          <a:r>
            <a:rPr lang="ko-KR" altLang="en-US" sz="3200" b="1" dirty="0" smtClean="0">
              <a:solidFill>
                <a:schemeClr val="accent4">
                  <a:lumMod val="75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기업목표  달성</a:t>
          </a:r>
          <a:endParaRPr lang="ko-KR" altLang="en-US" sz="3200" b="1" dirty="0">
            <a:solidFill>
              <a:schemeClr val="accent4">
                <a:lumMod val="75000"/>
              </a:schemeClr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1EDE16D7-7B62-4E83-A39B-1C40B8CF0EBE}" type="parTrans" cxnId="{DB7E0E80-2858-4486-9E67-A7D6BA1512EB}">
      <dgm:prSet/>
      <dgm:spPr/>
      <dgm:t>
        <a:bodyPr/>
        <a:lstStyle/>
        <a:p>
          <a:pPr latinLnBrk="1"/>
          <a:endParaRPr lang="ko-KR" altLang="en-US"/>
        </a:p>
      </dgm:t>
    </dgm:pt>
    <dgm:pt modelId="{74CD5A8B-FCF7-45E7-9BA6-1B943E2B0673}" type="sibTrans" cxnId="{DB7E0E80-2858-4486-9E67-A7D6BA1512EB}">
      <dgm:prSet/>
      <dgm:spPr/>
      <dgm:t>
        <a:bodyPr/>
        <a:lstStyle/>
        <a:p>
          <a:pPr latinLnBrk="1"/>
          <a:endParaRPr lang="ko-KR" altLang="en-US"/>
        </a:p>
      </dgm:t>
    </dgm:pt>
    <dgm:pt modelId="{3E9702DC-F1C0-4606-831E-7426B8DDA70A}">
      <dgm:prSet phldrT="[텍스트]" custT="1"/>
      <dgm:spPr/>
      <dgm:t>
        <a:bodyPr/>
        <a:lstStyle/>
        <a:p>
          <a:pPr latinLnBrk="1"/>
          <a:r>
            <a:rPr lang="ko-KR" altLang="en-US" sz="2800" b="1" dirty="0" smtClean="0">
              <a:solidFill>
                <a:srgbClr val="FFC0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조직 역량 강화</a:t>
          </a:r>
          <a:endParaRPr lang="ko-KR" altLang="en-US" sz="2800" b="1" dirty="0">
            <a:solidFill>
              <a:srgbClr val="FFC00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C8E8173A-78D0-48EA-9068-CDCAB8BDD126}" type="parTrans" cxnId="{156641A7-620A-43C7-8E91-7995DB146CA1}">
      <dgm:prSet/>
      <dgm:spPr/>
      <dgm:t>
        <a:bodyPr/>
        <a:lstStyle/>
        <a:p>
          <a:pPr latinLnBrk="1"/>
          <a:endParaRPr lang="ko-KR" altLang="en-US"/>
        </a:p>
      </dgm:t>
    </dgm:pt>
    <dgm:pt modelId="{269A6D03-0485-4178-B23D-0D5F7D95D059}" type="sibTrans" cxnId="{156641A7-620A-43C7-8E91-7995DB146CA1}">
      <dgm:prSet/>
      <dgm:spPr/>
      <dgm:t>
        <a:bodyPr/>
        <a:lstStyle/>
        <a:p>
          <a:pPr latinLnBrk="1"/>
          <a:endParaRPr lang="ko-KR" altLang="en-US"/>
        </a:p>
      </dgm:t>
    </dgm:pt>
    <dgm:pt modelId="{A4DAF5F8-BC4A-4B66-8DD8-6B839B317F3F}">
      <dgm:prSet phldrT="[텍스트]" custT="1"/>
      <dgm:spPr/>
      <dgm:t>
        <a:bodyPr/>
        <a:lstStyle/>
        <a:p>
          <a:pPr algn="l" latinLnBrk="1"/>
          <a:r>
            <a:rPr lang="ko-KR" altLang="en-US" sz="2000" b="1" dirty="0" smtClean="0">
              <a:latin typeface="바탕체" panose="02030609000101010101" pitchFamily="17" charset="-127"/>
              <a:ea typeface="바탕체" panose="02030609000101010101" pitchFamily="17" charset="-127"/>
            </a:rPr>
            <a:t>             </a:t>
          </a:r>
          <a:endParaRPr lang="en-US" altLang="ko-KR" sz="2000" b="1" dirty="0" smtClean="0">
            <a:latin typeface="바탕체" panose="02030609000101010101" pitchFamily="17" charset="-127"/>
            <a:ea typeface="바탕체" panose="02030609000101010101" pitchFamily="17" charset="-127"/>
          </a:endParaRPr>
        </a:p>
        <a:p>
          <a:pPr algn="l" latinLnBrk="1"/>
          <a:r>
            <a:rPr lang="en-US" altLang="ko-KR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            </a:t>
          </a:r>
          <a:r>
            <a:rPr lang="ko-KR" alt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혁신 연구</a:t>
          </a:r>
          <a:endParaRPr lang="en-US" altLang="ko-KR" sz="2000" b="1" dirty="0" smtClean="0">
            <a:solidFill>
              <a:schemeClr val="accent5">
                <a:lumMod val="60000"/>
                <a:lumOff val="40000"/>
              </a:schemeClr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  <a:p>
          <a:pPr algn="l" latinLnBrk="1"/>
          <a:r>
            <a:rPr lang="ko-KR" alt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            </a:t>
          </a:r>
          <a:r>
            <a:rPr lang="ko-KR" altLang="en-US" sz="2000" b="1" dirty="0" err="1" smtClean="0">
              <a:solidFill>
                <a:schemeClr val="accent5">
                  <a:lumMod val="60000"/>
                  <a:lumOff val="4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혁신성</a:t>
          </a:r>
          <a:r>
            <a:rPr lang="ko-KR" alt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고찰 </a:t>
          </a:r>
          <a:endParaRPr lang="en-US" altLang="ko-KR" sz="2000" b="1" dirty="0" smtClean="0">
            <a:solidFill>
              <a:schemeClr val="accent5">
                <a:lumMod val="60000"/>
                <a:lumOff val="40000"/>
              </a:schemeClr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  <a:p>
          <a:pPr algn="l" latinLnBrk="1"/>
          <a:r>
            <a:rPr lang="ko-KR" alt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            </a:t>
          </a:r>
          <a:r>
            <a:rPr lang="ko-KR" altLang="en-US" sz="2000" b="1" dirty="0" err="1" smtClean="0">
              <a:solidFill>
                <a:schemeClr val="accent5">
                  <a:lumMod val="60000"/>
                  <a:lumOff val="4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혁신성</a:t>
          </a:r>
          <a:r>
            <a:rPr lang="ko-KR" alt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평가</a:t>
          </a:r>
          <a:r>
            <a:rPr lang="ko-KR" altLang="en-US" sz="17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 </a:t>
          </a:r>
          <a:endParaRPr lang="ko-KR" altLang="en-US" sz="1700" dirty="0">
            <a:solidFill>
              <a:schemeClr val="accent5">
                <a:lumMod val="60000"/>
                <a:lumOff val="40000"/>
              </a:schemeClr>
            </a:solidFill>
          </a:endParaRPr>
        </a:p>
      </dgm:t>
    </dgm:pt>
    <dgm:pt modelId="{7A8979B2-4615-4AE1-B6E0-449D1F453E8B}" type="parTrans" cxnId="{E3E37E6E-9C79-4D1B-A06C-C2DCD39F2AFE}">
      <dgm:prSet/>
      <dgm:spPr/>
      <dgm:t>
        <a:bodyPr/>
        <a:lstStyle/>
        <a:p>
          <a:pPr latinLnBrk="1"/>
          <a:endParaRPr lang="ko-KR" altLang="en-US"/>
        </a:p>
      </dgm:t>
    </dgm:pt>
    <dgm:pt modelId="{FC7BC812-ECE9-4039-96D8-6CC0D6C2F671}" type="sibTrans" cxnId="{E3E37E6E-9C79-4D1B-A06C-C2DCD39F2AFE}">
      <dgm:prSet/>
      <dgm:spPr/>
      <dgm:t>
        <a:bodyPr/>
        <a:lstStyle/>
        <a:p>
          <a:pPr latinLnBrk="1"/>
          <a:endParaRPr lang="ko-KR" altLang="en-US"/>
        </a:p>
      </dgm:t>
    </dgm:pt>
    <dgm:pt modelId="{C913408C-BAB5-4E63-800C-F6FC43E9EF25}" type="pres">
      <dgm:prSet presAssocID="{1DCC90F1-B027-42B7-9B83-CAFEA89C4A7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2FD7B78-6120-4ADF-8F0A-2A9F3C197BE7}" type="pres">
      <dgm:prSet presAssocID="{9B6AB6FB-B93C-42F1-881E-EA5B6BB4F3AE}" presName="circle1" presStyleLbl="node1" presStyleIdx="0" presStyleCnt="3"/>
      <dgm:spPr/>
    </dgm:pt>
    <dgm:pt modelId="{5593D6E3-CBEB-4CAE-9FDB-3115FAD26038}" type="pres">
      <dgm:prSet presAssocID="{9B6AB6FB-B93C-42F1-881E-EA5B6BB4F3AE}" presName="space" presStyleCnt="0"/>
      <dgm:spPr/>
    </dgm:pt>
    <dgm:pt modelId="{856B6D2C-4B2C-4CC6-861A-F82E3CAC0E58}" type="pres">
      <dgm:prSet presAssocID="{9B6AB6FB-B93C-42F1-881E-EA5B6BB4F3AE}" presName="rect1" presStyleLbl="alignAcc1" presStyleIdx="0" presStyleCnt="3" custAng="0" custScaleY="100000" custLinFactNeighborY="441"/>
      <dgm:spPr/>
      <dgm:t>
        <a:bodyPr/>
        <a:lstStyle/>
        <a:p>
          <a:pPr latinLnBrk="1"/>
          <a:endParaRPr lang="ko-KR" altLang="en-US"/>
        </a:p>
      </dgm:t>
    </dgm:pt>
    <dgm:pt modelId="{30D6CE09-DB6D-4F15-A3A9-B4F3A8AAAA99}" type="pres">
      <dgm:prSet presAssocID="{3E9702DC-F1C0-4606-831E-7426B8DDA70A}" presName="vertSpace2" presStyleLbl="node1" presStyleIdx="0" presStyleCnt="3"/>
      <dgm:spPr/>
    </dgm:pt>
    <dgm:pt modelId="{40F8B257-09BF-41B9-B4B6-11FCB5A7B83A}" type="pres">
      <dgm:prSet presAssocID="{3E9702DC-F1C0-4606-831E-7426B8DDA70A}" presName="circle2" presStyleLbl="node1" presStyleIdx="1" presStyleCnt="3"/>
      <dgm:spPr/>
    </dgm:pt>
    <dgm:pt modelId="{4CED2C78-7618-484C-B710-D323F8E436C7}" type="pres">
      <dgm:prSet presAssocID="{3E9702DC-F1C0-4606-831E-7426B8DDA70A}" presName="rect2" presStyleLbl="alignAcc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AF6CEB0D-29FD-4E04-9216-6C5E36BB98E9}" type="pres">
      <dgm:prSet presAssocID="{A4DAF5F8-BC4A-4B66-8DD8-6B839B317F3F}" presName="vertSpace3" presStyleLbl="node1" presStyleIdx="1" presStyleCnt="3"/>
      <dgm:spPr/>
    </dgm:pt>
    <dgm:pt modelId="{AA55ED59-169E-4490-9361-DB1F65241C36}" type="pres">
      <dgm:prSet presAssocID="{A4DAF5F8-BC4A-4B66-8DD8-6B839B317F3F}" presName="circle3" presStyleLbl="node1" presStyleIdx="2" presStyleCnt="3"/>
      <dgm:spPr/>
    </dgm:pt>
    <dgm:pt modelId="{D83FCC7A-E3FB-4E16-BDF6-CA38A0323C9A}" type="pres">
      <dgm:prSet presAssocID="{A4DAF5F8-BC4A-4B66-8DD8-6B839B317F3F}" presName="rect3" presStyleLbl="alignAcc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159E3F9A-D073-459A-8FBA-825EFD3092FA}" type="pres">
      <dgm:prSet presAssocID="{9B6AB6FB-B93C-42F1-881E-EA5B6BB4F3AE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A3E7E2C-E2FC-4FA2-BC10-FC8869BA62C2}" type="pres">
      <dgm:prSet presAssocID="{3E9702DC-F1C0-4606-831E-7426B8DDA70A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36F5E80-5D17-40C2-8C5B-1DA0265D9D7A}" type="pres">
      <dgm:prSet presAssocID="{A4DAF5F8-BC4A-4B66-8DD8-6B839B317F3F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662B993-C159-4B76-82FC-A8F75A337491}" type="presOf" srcId="{3E9702DC-F1C0-4606-831E-7426B8DDA70A}" destId="{8A3E7E2C-E2FC-4FA2-BC10-FC8869BA62C2}" srcOrd="1" destOrd="0" presId="urn:microsoft.com/office/officeart/2005/8/layout/target3"/>
    <dgm:cxn modelId="{9F3A08A2-E844-4FFE-92D6-CBD393AFA669}" type="presOf" srcId="{1DCC90F1-B027-42B7-9B83-CAFEA89C4A76}" destId="{C913408C-BAB5-4E63-800C-F6FC43E9EF25}" srcOrd="0" destOrd="0" presId="urn:microsoft.com/office/officeart/2005/8/layout/target3"/>
    <dgm:cxn modelId="{6EF379F5-8BAA-4878-B866-6A6C6CEEE2B8}" type="presOf" srcId="{A4DAF5F8-BC4A-4B66-8DD8-6B839B317F3F}" destId="{D83FCC7A-E3FB-4E16-BDF6-CA38A0323C9A}" srcOrd="0" destOrd="0" presId="urn:microsoft.com/office/officeart/2005/8/layout/target3"/>
    <dgm:cxn modelId="{855EDEC4-C3BF-473B-9880-4964BACF8F25}" type="presOf" srcId="{9B6AB6FB-B93C-42F1-881E-EA5B6BB4F3AE}" destId="{159E3F9A-D073-459A-8FBA-825EFD3092FA}" srcOrd="1" destOrd="0" presId="urn:microsoft.com/office/officeart/2005/8/layout/target3"/>
    <dgm:cxn modelId="{DB7E0E80-2858-4486-9E67-A7D6BA1512EB}" srcId="{1DCC90F1-B027-42B7-9B83-CAFEA89C4A76}" destId="{9B6AB6FB-B93C-42F1-881E-EA5B6BB4F3AE}" srcOrd="0" destOrd="0" parTransId="{1EDE16D7-7B62-4E83-A39B-1C40B8CF0EBE}" sibTransId="{74CD5A8B-FCF7-45E7-9BA6-1B943E2B0673}"/>
    <dgm:cxn modelId="{204E75EF-477A-4C19-9678-916D9091D720}" type="presOf" srcId="{9B6AB6FB-B93C-42F1-881E-EA5B6BB4F3AE}" destId="{856B6D2C-4B2C-4CC6-861A-F82E3CAC0E58}" srcOrd="0" destOrd="0" presId="urn:microsoft.com/office/officeart/2005/8/layout/target3"/>
    <dgm:cxn modelId="{FE293FFA-77AB-4EC6-BFD5-9512B7DC72AC}" type="presOf" srcId="{3E9702DC-F1C0-4606-831E-7426B8DDA70A}" destId="{4CED2C78-7618-484C-B710-D323F8E436C7}" srcOrd="0" destOrd="0" presId="urn:microsoft.com/office/officeart/2005/8/layout/target3"/>
    <dgm:cxn modelId="{156641A7-620A-43C7-8E91-7995DB146CA1}" srcId="{1DCC90F1-B027-42B7-9B83-CAFEA89C4A76}" destId="{3E9702DC-F1C0-4606-831E-7426B8DDA70A}" srcOrd="1" destOrd="0" parTransId="{C8E8173A-78D0-48EA-9068-CDCAB8BDD126}" sibTransId="{269A6D03-0485-4178-B23D-0D5F7D95D059}"/>
    <dgm:cxn modelId="{E3E37E6E-9C79-4D1B-A06C-C2DCD39F2AFE}" srcId="{1DCC90F1-B027-42B7-9B83-CAFEA89C4A76}" destId="{A4DAF5F8-BC4A-4B66-8DD8-6B839B317F3F}" srcOrd="2" destOrd="0" parTransId="{7A8979B2-4615-4AE1-B6E0-449D1F453E8B}" sibTransId="{FC7BC812-ECE9-4039-96D8-6CC0D6C2F671}"/>
    <dgm:cxn modelId="{BF34550B-D326-4703-A423-8AFDCCA46AD7}" type="presOf" srcId="{A4DAF5F8-BC4A-4B66-8DD8-6B839B317F3F}" destId="{536F5E80-5D17-40C2-8C5B-1DA0265D9D7A}" srcOrd="1" destOrd="0" presId="urn:microsoft.com/office/officeart/2005/8/layout/target3"/>
    <dgm:cxn modelId="{3B5D83B8-FB2C-4086-9A65-A7E57DB52C9D}" type="presParOf" srcId="{C913408C-BAB5-4E63-800C-F6FC43E9EF25}" destId="{42FD7B78-6120-4ADF-8F0A-2A9F3C197BE7}" srcOrd="0" destOrd="0" presId="urn:microsoft.com/office/officeart/2005/8/layout/target3"/>
    <dgm:cxn modelId="{66990CBC-D46D-4CEE-960F-9829E62478EB}" type="presParOf" srcId="{C913408C-BAB5-4E63-800C-F6FC43E9EF25}" destId="{5593D6E3-CBEB-4CAE-9FDB-3115FAD26038}" srcOrd="1" destOrd="0" presId="urn:microsoft.com/office/officeart/2005/8/layout/target3"/>
    <dgm:cxn modelId="{3019014F-28F3-4239-BD4F-7DE0E864655C}" type="presParOf" srcId="{C913408C-BAB5-4E63-800C-F6FC43E9EF25}" destId="{856B6D2C-4B2C-4CC6-861A-F82E3CAC0E58}" srcOrd="2" destOrd="0" presId="urn:microsoft.com/office/officeart/2005/8/layout/target3"/>
    <dgm:cxn modelId="{5A26025D-43CF-4C34-B577-27A4A3E42BDE}" type="presParOf" srcId="{C913408C-BAB5-4E63-800C-F6FC43E9EF25}" destId="{30D6CE09-DB6D-4F15-A3A9-B4F3A8AAAA99}" srcOrd="3" destOrd="0" presId="urn:microsoft.com/office/officeart/2005/8/layout/target3"/>
    <dgm:cxn modelId="{2D75D5EC-4109-4CB0-914A-96BD77296923}" type="presParOf" srcId="{C913408C-BAB5-4E63-800C-F6FC43E9EF25}" destId="{40F8B257-09BF-41B9-B4B6-11FCB5A7B83A}" srcOrd="4" destOrd="0" presId="urn:microsoft.com/office/officeart/2005/8/layout/target3"/>
    <dgm:cxn modelId="{367A69D0-FC5C-41AB-819A-BA76BB55E81E}" type="presParOf" srcId="{C913408C-BAB5-4E63-800C-F6FC43E9EF25}" destId="{4CED2C78-7618-484C-B710-D323F8E436C7}" srcOrd="5" destOrd="0" presId="urn:microsoft.com/office/officeart/2005/8/layout/target3"/>
    <dgm:cxn modelId="{D12ABF11-BF28-4BBE-956E-7AD11D230DCA}" type="presParOf" srcId="{C913408C-BAB5-4E63-800C-F6FC43E9EF25}" destId="{AF6CEB0D-29FD-4E04-9216-6C5E36BB98E9}" srcOrd="6" destOrd="0" presId="urn:microsoft.com/office/officeart/2005/8/layout/target3"/>
    <dgm:cxn modelId="{46B6B972-1AA3-4645-996C-353C49FF6E3A}" type="presParOf" srcId="{C913408C-BAB5-4E63-800C-F6FC43E9EF25}" destId="{AA55ED59-169E-4490-9361-DB1F65241C36}" srcOrd="7" destOrd="0" presId="urn:microsoft.com/office/officeart/2005/8/layout/target3"/>
    <dgm:cxn modelId="{758D7581-61CD-45C4-BBB5-0A6FB178CD3A}" type="presParOf" srcId="{C913408C-BAB5-4E63-800C-F6FC43E9EF25}" destId="{D83FCC7A-E3FB-4E16-BDF6-CA38A0323C9A}" srcOrd="8" destOrd="0" presId="urn:microsoft.com/office/officeart/2005/8/layout/target3"/>
    <dgm:cxn modelId="{FBEC9F21-5810-4498-9208-CCCD5B1DF3C8}" type="presParOf" srcId="{C913408C-BAB5-4E63-800C-F6FC43E9EF25}" destId="{159E3F9A-D073-459A-8FBA-825EFD3092FA}" srcOrd="9" destOrd="0" presId="urn:microsoft.com/office/officeart/2005/8/layout/target3"/>
    <dgm:cxn modelId="{AC6380F2-F602-4D6B-A9F8-E924964943B6}" type="presParOf" srcId="{C913408C-BAB5-4E63-800C-F6FC43E9EF25}" destId="{8A3E7E2C-E2FC-4FA2-BC10-FC8869BA62C2}" srcOrd="10" destOrd="0" presId="urn:microsoft.com/office/officeart/2005/8/layout/target3"/>
    <dgm:cxn modelId="{D915996D-6CD1-49F5-AE05-CB142A0E2361}" type="presParOf" srcId="{C913408C-BAB5-4E63-800C-F6FC43E9EF25}" destId="{536F5E80-5D17-40C2-8C5B-1DA0265D9D7A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02A7B3A-9B77-4120-BB20-77FC8367D8E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latinLnBrk="1"/>
          <a:endParaRPr lang="ko-KR" altLang="en-US"/>
        </a:p>
      </dgm:t>
    </dgm:pt>
    <dgm:pt modelId="{24876D43-4ACF-4E1D-BF4C-03CC3EE7A01F}">
      <dgm:prSet phldrT="[텍스트]"/>
      <dgm:spPr>
        <a:solidFill>
          <a:schemeClr val="accent6">
            <a:lumMod val="75000"/>
          </a:schemeClr>
        </a:solidFill>
      </dgm:spPr>
      <dgm:t>
        <a:bodyPr vert="eaVert"/>
        <a:lstStyle/>
        <a:p>
          <a:pPr latinLnBrk="1"/>
          <a:r>
            <a:rPr lang="en-US" altLang="ko-KR" dirty="0" smtClean="0">
              <a:latin typeface="바탕체" panose="02030609000101010101" pitchFamily="17" charset="-127"/>
              <a:ea typeface="바탕체" panose="02030609000101010101" pitchFamily="17" charset="-127"/>
            </a:rPr>
            <a:t>B</a:t>
          </a:r>
        </a:p>
        <a:p>
          <a:pPr latinLnBrk="1"/>
          <a:r>
            <a:rPr lang="en-US" altLang="ko-KR" dirty="0" smtClean="0">
              <a:latin typeface="바탕체" panose="02030609000101010101" pitchFamily="17" charset="-127"/>
              <a:ea typeface="바탕체" panose="02030609000101010101" pitchFamily="17" charset="-127"/>
            </a:rPr>
            <a:t>I</a:t>
          </a:r>
        </a:p>
        <a:p>
          <a:pPr latinLnBrk="1"/>
          <a:r>
            <a:rPr lang="en-US" altLang="ko-KR" dirty="0" smtClean="0">
              <a:latin typeface="바탕체" panose="02030609000101010101" pitchFamily="17" charset="-127"/>
              <a:ea typeface="바탕체" panose="02030609000101010101" pitchFamily="17" charset="-127"/>
            </a:rPr>
            <a:t>M</a:t>
          </a:r>
        </a:p>
        <a:p>
          <a:pPr latinLnBrk="1"/>
          <a:r>
            <a:rPr lang="en-US" altLang="ko-KR" dirty="0" smtClean="0">
              <a:latin typeface="바탕체" panose="02030609000101010101" pitchFamily="17" charset="-127"/>
              <a:ea typeface="바탕체" panose="02030609000101010101" pitchFamily="17" charset="-127"/>
            </a:rPr>
            <a:t>M</a:t>
          </a:r>
          <a:endParaRPr lang="ko-KR" altLang="en-US" dirty="0"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E424D9FD-7A86-4267-8F05-7705B121B6E3}" type="parTrans" cxnId="{8818B518-1152-4A84-B1C5-1A46327FA5E0}">
      <dgm:prSet/>
      <dgm:spPr/>
      <dgm:t>
        <a:bodyPr/>
        <a:lstStyle/>
        <a:p>
          <a:pPr latinLnBrk="1"/>
          <a:endParaRPr lang="ko-KR" altLang="en-US"/>
        </a:p>
      </dgm:t>
    </dgm:pt>
    <dgm:pt modelId="{EE5B1E0D-1D09-495B-A443-66EE8C9B1851}" type="sibTrans" cxnId="{8818B518-1152-4A84-B1C5-1A46327FA5E0}">
      <dgm:prSet/>
      <dgm:spPr/>
      <dgm:t>
        <a:bodyPr/>
        <a:lstStyle/>
        <a:p>
          <a:pPr latinLnBrk="1"/>
          <a:endParaRPr lang="ko-KR" altLang="en-US"/>
        </a:p>
      </dgm:t>
    </dgm:pt>
    <dgm:pt modelId="{92AD0633-E3D9-46DE-B697-018DDC3B329A}">
      <dgm:prSet phldrT="[텍스트]"/>
      <dgm:spPr/>
      <dgm:t>
        <a:bodyPr/>
        <a:lstStyle/>
        <a:p>
          <a:pPr latinLnBrk="1"/>
          <a:r>
            <a:rPr lang="ko-KR" dirty="0" smtClean="0">
              <a:latin typeface="바탕체" panose="02030609000101010101" pitchFamily="17" charset="-127"/>
              <a:ea typeface="바탕체" panose="02030609000101010101" pitchFamily="17" charset="-127"/>
            </a:rPr>
            <a:t>혁신관리시행에 대한 더 높은 경각심</a:t>
          </a:r>
          <a:endParaRPr lang="ko-KR" altLang="en-US" dirty="0"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97F723A8-0B80-4632-A6D6-43B7908B7625}" type="parTrans" cxnId="{532FDA48-919C-4B87-80C9-425555362BCF}">
      <dgm:prSet/>
      <dgm:spPr/>
      <dgm:t>
        <a:bodyPr/>
        <a:lstStyle/>
        <a:p>
          <a:pPr latinLnBrk="1"/>
          <a:endParaRPr lang="ko-KR" altLang="en-US"/>
        </a:p>
      </dgm:t>
    </dgm:pt>
    <dgm:pt modelId="{5A827800-6D67-458C-BBA1-67E815452E93}" type="sibTrans" cxnId="{532FDA48-919C-4B87-80C9-425555362BCF}">
      <dgm:prSet/>
      <dgm:spPr/>
      <dgm:t>
        <a:bodyPr/>
        <a:lstStyle/>
        <a:p>
          <a:pPr latinLnBrk="1"/>
          <a:endParaRPr lang="ko-KR" altLang="en-US"/>
        </a:p>
      </dgm:t>
    </dgm:pt>
    <dgm:pt modelId="{535B72DC-65B1-44BE-88B3-27F192419B0D}">
      <dgm:prSet phldrT="[텍스트]"/>
      <dgm:spPr/>
      <dgm:t>
        <a:bodyPr/>
        <a:lstStyle/>
        <a:p>
          <a:pPr algn="l" latinLnBrk="1"/>
          <a:r>
            <a:rPr lang="ko-KR" altLang="en-US" dirty="0" smtClean="0">
              <a:latin typeface="바탕체" panose="02030609000101010101" pitchFamily="17" charset="-127"/>
              <a:ea typeface="바탕체" panose="02030609000101010101" pitchFamily="17" charset="-127"/>
            </a:rPr>
            <a:t>     혁신프로세스의 더 나은 이해도</a:t>
          </a:r>
          <a:endParaRPr lang="ko-KR" altLang="en-US" dirty="0"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1BBEA171-887F-458F-AFAB-2EC55F8930E5}" type="parTrans" cxnId="{708172C3-3DBB-413D-A5AC-5E613B54B0F4}">
      <dgm:prSet/>
      <dgm:spPr/>
      <dgm:t>
        <a:bodyPr/>
        <a:lstStyle/>
        <a:p>
          <a:pPr latinLnBrk="1"/>
          <a:endParaRPr lang="ko-KR" altLang="en-US"/>
        </a:p>
      </dgm:t>
    </dgm:pt>
    <dgm:pt modelId="{B8FF58E9-E459-47E2-A0FD-74B40FA64C9C}" type="sibTrans" cxnId="{708172C3-3DBB-413D-A5AC-5E613B54B0F4}">
      <dgm:prSet/>
      <dgm:spPr/>
      <dgm:t>
        <a:bodyPr/>
        <a:lstStyle/>
        <a:p>
          <a:pPr latinLnBrk="1"/>
          <a:endParaRPr lang="ko-KR" altLang="en-US"/>
        </a:p>
      </dgm:t>
    </dgm:pt>
    <dgm:pt modelId="{73AF8D0B-6099-4259-99F5-69FECED6EED4}">
      <dgm:prSet phldrT="[텍스트]"/>
      <dgm:spPr/>
      <dgm:t>
        <a:bodyPr/>
        <a:lstStyle/>
        <a:p>
          <a:pPr algn="l" latinLnBrk="1"/>
          <a:r>
            <a:rPr lang="en-US" altLang="ko-KR" dirty="0" smtClean="0">
              <a:latin typeface="바탕체" panose="02030609000101010101" pitchFamily="17" charset="-127"/>
              <a:ea typeface="바탕체" panose="02030609000101010101" pitchFamily="17" charset="-127"/>
            </a:rPr>
            <a:t>     </a:t>
          </a:r>
          <a:r>
            <a:rPr lang="ko-KR" dirty="0" err="1" smtClean="0">
              <a:latin typeface="바탕체" panose="02030609000101010101" pitchFamily="17" charset="-127"/>
              <a:ea typeface="바탕체" panose="02030609000101010101" pitchFamily="17" charset="-127"/>
            </a:rPr>
            <a:t>혁신행위의</a:t>
          </a:r>
          <a:r>
            <a:rPr lang="ko-KR" dirty="0" smtClean="0">
              <a:latin typeface="바탕체" panose="02030609000101010101" pitchFamily="17" charset="-127"/>
              <a:ea typeface="바탕체" panose="02030609000101010101" pitchFamily="17" charset="-127"/>
            </a:rPr>
            <a:t> 평가와 예측 기능</a:t>
          </a:r>
          <a:endParaRPr lang="ko-KR" altLang="en-US" dirty="0"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CC4DC87F-D155-4B56-9480-A3D4FD49525D}" type="parTrans" cxnId="{BE183232-BE7B-4B36-8086-A4544BDEC240}">
      <dgm:prSet/>
      <dgm:spPr/>
      <dgm:t>
        <a:bodyPr/>
        <a:lstStyle/>
        <a:p>
          <a:pPr latinLnBrk="1"/>
          <a:endParaRPr lang="ko-KR" altLang="en-US"/>
        </a:p>
      </dgm:t>
    </dgm:pt>
    <dgm:pt modelId="{4F8CDD55-9B6B-4AB3-ABB4-F2C7FAA02569}" type="sibTrans" cxnId="{BE183232-BE7B-4B36-8086-A4544BDEC240}">
      <dgm:prSet/>
      <dgm:spPr/>
      <dgm:t>
        <a:bodyPr/>
        <a:lstStyle/>
        <a:p>
          <a:pPr latinLnBrk="1"/>
          <a:endParaRPr lang="ko-KR" altLang="en-US"/>
        </a:p>
      </dgm:t>
    </dgm:pt>
    <dgm:pt modelId="{0E975434-A93D-433F-A5E9-64F0F7B566DB}">
      <dgm:prSet phldrT="[텍스트]"/>
      <dgm:spPr/>
      <dgm:t>
        <a:bodyPr/>
        <a:lstStyle/>
        <a:p>
          <a:pPr algn="l" latinLnBrk="1"/>
          <a:r>
            <a:rPr lang="ko-KR" altLang="en-US" dirty="0" smtClean="0">
              <a:latin typeface="바탕체" panose="02030609000101010101" pitchFamily="17" charset="-127"/>
              <a:ea typeface="바탕체" panose="02030609000101010101" pitchFamily="17" charset="-127"/>
            </a:rPr>
            <a:t>     보편적 혁신 언어</a:t>
          </a:r>
          <a:endParaRPr lang="ko-KR" altLang="en-US" dirty="0"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161B0662-4EB3-4ED6-9847-0110EFE72112}" type="parTrans" cxnId="{A2365444-44DF-42AA-8C63-B0869F1A64A6}">
      <dgm:prSet/>
      <dgm:spPr/>
      <dgm:t>
        <a:bodyPr/>
        <a:lstStyle/>
        <a:p>
          <a:pPr latinLnBrk="1"/>
          <a:endParaRPr lang="ko-KR" altLang="en-US"/>
        </a:p>
      </dgm:t>
    </dgm:pt>
    <dgm:pt modelId="{5F1720AD-8EC9-4694-A10F-7C4B05040C62}" type="sibTrans" cxnId="{A2365444-44DF-42AA-8C63-B0869F1A64A6}">
      <dgm:prSet/>
      <dgm:spPr/>
      <dgm:t>
        <a:bodyPr/>
        <a:lstStyle/>
        <a:p>
          <a:pPr latinLnBrk="1"/>
          <a:endParaRPr lang="ko-KR" altLang="en-US"/>
        </a:p>
      </dgm:t>
    </dgm:pt>
    <dgm:pt modelId="{E172812E-F61F-47A6-B2CF-57F7AA6D5A18}">
      <dgm:prSet phldrT="[텍스트]"/>
      <dgm:spPr/>
      <dgm:t>
        <a:bodyPr/>
        <a:lstStyle/>
        <a:p>
          <a:pPr algn="l" latinLnBrk="1"/>
          <a:r>
            <a:rPr lang="ko-KR" altLang="en-US" dirty="0" smtClean="0">
              <a:latin typeface="바탕체" panose="02030609000101010101" pitchFamily="17" charset="-127"/>
              <a:ea typeface="바탕체" panose="02030609000101010101" pitchFamily="17" charset="-127"/>
            </a:rPr>
            <a:t>     </a:t>
          </a:r>
          <a:r>
            <a:rPr lang="ko-KR" altLang="en-US" dirty="0" err="1" smtClean="0">
              <a:latin typeface="바탕체" panose="02030609000101010101" pitchFamily="17" charset="-127"/>
              <a:ea typeface="바탕체" panose="02030609000101010101" pitchFamily="17" charset="-127"/>
            </a:rPr>
            <a:t>혁신문화</a:t>
          </a:r>
          <a:r>
            <a:rPr lang="ko-KR" altLang="en-US" dirty="0" smtClean="0">
              <a:latin typeface="바탕체" panose="02030609000101010101" pitchFamily="17" charset="-127"/>
              <a:ea typeface="바탕체" panose="02030609000101010101" pitchFamily="17" charset="-127"/>
            </a:rPr>
            <a:t> 생성의 가이드</a:t>
          </a:r>
          <a:endParaRPr lang="ko-KR" altLang="en-US" dirty="0"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0DAF262C-3E0E-4A41-A907-59EB38393AEA}" type="parTrans" cxnId="{AAD887BB-EDE5-4815-83C6-C57414A9DD98}">
      <dgm:prSet/>
      <dgm:spPr/>
      <dgm:t>
        <a:bodyPr/>
        <a:lstStyle/>
        <a:p>
          <a:pPr latinLnBrk="1"/>
          <a:endParaRPr lang="ko-KR" altLang="en-US"/>
        </a:p>
      </dgm:t>
    </dgm:pt>
    <dgm:pt modelId="{9FF27C2C-AA1B-4336-AC11-C0BA531458B8}" type="sibTrans" cxnId="{AAD887BB-EDE5-4815-83C6-C57414A9DD98}">
      <dgm:prSet/>
      <dgm:spPr/>
      <dgm:t>
        <a:bodyPr/>
        <a:lstStyle/>
        <a:p>
          <a:pPr latinLnBrk="1"/>
          <a:endParaRPr lang="ko-KR" altLang="en-US"/>
        </a:p>
      </dgm:t>
    </dgm:pt>
    <dgm:pt modelId="{60CE5207-23D9-456A-8189-92EBDDA4900E}">
      <dgm:prSet phldrT="[텍스트]"/>
      <dgm:spPr/>
      <dgm:t>
        <a:bodyPr/>
        <a:lstStyle/>
        <a:p>
          <a:pPr algn="l" latinLnBrk="1"/>
          <a:r>
            <a:rPr lang="en-US" altLang="ko-KR" dirty="0" smtClean="0">
              <a:latin typeface="바탕체" panose="02030609000101010101" pitchFamily="17" charset="-127"/>
              <a:ea typeface="바탕체" panose="02030609000101010101" pitchFamily="17" charset="-127"/>
            </a:rPr>
            <a:t>     </a:t>
          </a:r>
          <a:r>
            <a:rPr lang="ko-KR" dirty="0" smtClean="0">
              <a:latin typeface="바탕체" panose="02030609000101010101" pitchFamily="17" charset="-127"/>
              <a:ea typeface="바탕체" panose="02030609000101010101" pitchFamily="17" charset="-127"/>
            </a:rPr>
            <a:t>수익성이 좋은 혁신 </a:t>
          </a:r>
          <a:r>
            <a:rPr lang="ko-KR" dirty="0" err="1" smtClean="0">
              <a:latin typeface="바탕체" panose="02030609000101010101" pitchFamily="17" charset="-127"/>
              <a:ea typeface="바탕체" panose="02030609000101010101" pitchFamily="17" charset="-127"/>
            </a:rPr>
            <a:t>로드맵</a:t>
          </a:r>
          <a:endParaRPr lang="ko-KR" altLang="en-US" dirty="0"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5BC68F23-1D11-4DB8-89DD-BBB14A558311}" type="parTrans" cxnId="{3B6C8047-1878-499B-B52E-DC096CA003F3}">
      <dgm:prSet/>
      <dgm:spPr/>
      <dgm:t>
        <a:bodyPr/>
        <a:lstStyle/>
        <a:p>
          <a:pPr latinLnBrk="1"/>
          <a:endParaRPr lang="ko-KR" altLang="en-US"/>
        </a:p>
      </dgm:t>
    </dgm:pt>
    <dgm:pt modelId="{9635AC61-F3AA-49D8-AEF9-C574DC1CAC5B}" type="sibTrans" cxnId="{3B6C8047-1878-499B-B52E-DC096CA003F3}">
      <dgm:prSet/>
      <dgm:spPr/>
      <dgm:t>
        <a:bodyPr/>
        <a:lstStyle/>
        <a:p>
          <a:pPr latinLnBrk="1"/>
          <a:endParaRPr lang="ko-KR" altLang="en-US"/>
        </a:p>
      </dgm:t>
    </dgm:pt>
    <dgm:pt modelId="{570F7D05-5302-4547-82F4-EC7EA76E10DA}" type="pres">
      <dgm:prSet presAssocID="{D02A7B3A-9B77-4120-BB20-77FC8367D8E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6B8F438-DAD9-4B68-9EDF-593E4411873A}" type="pres">
      <dgm:prSet presAssocID="{24876D43-4ACF-4E1D-BF4C-03CC3EE7A01F}" presName="root1" presStyleCnt="0"/>
      <dgm:spPr/>
    </dgm:pt>
    <dgm:pt modelId="{534F25B3-57F3-4631-A057-A4A193B4D311}" type="pres">
      <dgm:prSet presAssocID="{24876D43-4ACF-4E1D-BF4C-03CC3EE7A01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4935BEB-6D07-4F88-B064-407401967671}" type="pres">
      <dgm:prSet presAssocID="{24876D43-4ACF-4E1D-BF4C-03CC3EE7A01F}" presName="level2hierChild" presStyleCnt="0"/>
      <dgm:spPr/>
    </dgm:pt>
    <dgm:pt modelId="{54DD9F4F-9829-4343-8E26-AFD6ED89AF2E}" type="pres">
      <dgm:prSet presAssocID="{97F723A8-0B80-4632-A6D6-43B7908B7625}" presName="conn2-1" presStyleLbl="parChTrans1D2" presStyleIdx="0" presStyleCnt="6"/>
      <dgm:spPr/>
      <dgm:t>
        <a:bodyPr/>
        <a:lstStyle/>
        <a:p>
          <a:pPr latinLnBrk="1"/>
          <a:endParaRPr lang="ko-KR" altLang="en-US"/>
        </a:p>
      </dgm:t>
    </dgm:pt>
    <dgm:pt modelId="{83E0FD63-F215-4BF2-BE39-C8A8D4278BB8}" type="pres">
      <dgm:prSet presAssocID="{97F723A8-0B80-4632-A6D6-43B7908B7625}" presName="connTx" presStyleLbl="parChTrans1D2" presStyleIdx="0" presStyleCnt="6"/>
      <dgm:spPr/>
      <dgm:t>
        <a:bodyPr/>
        <a:lstStyle/>
        <a:p>
          <a:pPr latinLnBrk="1"/>
          <a:endParaRPr lang="ko-KR" altLang="en-US"/>
        </a:p>
      </dgm:t>
    </dgm:pt>
    <dgm:pt modelId="{8305F269-9B63-4758-B48A-47E827ED4CD7}" type="pres">
      <dgm:prSet presAssocID="{92AD0633-E3D9-46DE-B697-018DDC3B329A}" presName="root2" presStyleCnt="0"/>
      <dgm:spPr/>
    </dgm:pt>
    <dgm:pt modelId="{986F72D0-32B0-4CE4-81F6-0B4B84BD77A6}" type="pres">
      <dgm:prSet presAssocID="{92AD0633-E3D9-46DE-B697-018DDC3B329A}" presName="LevelTwoTextNode" presStyleLbl="node2" presStyleIdx="0" presStyleCnt="6" custScaleX="255036" custLinFactNeighborX="3073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E219D88-A759-449E-AEE1-BCE8700767EC}" type="pres">
      <dgm:prSet presAssocID="{92AD0633-E3D9-46DE-B697-018DDC3B329A}" presName="level3hierChild" presStyleCnt="0"/>
      <dgm:spPr/>
    </dgm:pt>
    <dgm:pt modelId="{6EE733FD-5356-42F5-A764-06F0FCB79BD9}" type="pres">
      <dgm:prSet presAssocID="{1BBEA171-887F-458F-AFAB-2EC55F8930E5}" presName="conn2-1" presStyleLbl="parChTrans1D2" presStyleIdx="1" presStyleCnt="6"/>
      <dgm:spPr/>
      <dgm:t>
        <a:bodyPr/>
        <a:lstStyle/>
        <a:p>
          <a:pPr latinLnBrk="1"/>
          <a:endParaRPr lang="ko-KR" altLang="en-US"/>
        </a:p>
      </dgm:t>
    </dgm:pt>
    <dgm:pt modelId="{C472D36D-D1FC-44E9-814A-49E0552A2FF1}" type="pres">
      <dgm:prSet presAssocID="{1BBEA171-887F-458F-AFAB-2EC55F8930E5}" presName="connTx" presStyleLbl="parChTrans1D2" presStyleIdx="1" presStyleCnt="6"/>
      <dgm:spPr/>
      <dgm:t>
        <a:bodyPr/>
        <a:lstStyle/>
        <a:p>
          <a:pPr latinLnBrk="1"/>
          <a:endParaRPr lang="ko-KR" altLang="en-US"/>
        </a:p>
      </dgm:t>
    </dgm:pt>
    <dgm:pt modelId="{3B8CBA97-38EB-4F3D-ABCF-1201DECA1D62}" type="pres">
      <dgm:prSet presAssocID="{535B72DC-65B1-44BE-88B3-27F192419B0D}" presName="root2" presStyleCnt="0"/>
      <dgm:spPr/>
    </dgm:pt>
    <dgm:pt modelId="{FC480C5D-E28B-43FA-BF8E-6CE477BE25CD}" type="pres">
      <dgm:prSet presAssocID="{535B72DC-65B1-44BE-88B3-27F192419B0D}" presName="LevelTwoTextNode" presStyleLbl="node2" presStyleIdx="1" presStyleCnt="6" custScaleX="255036" custLinFactNeighborX="3073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CC45652-852F-48E4-B330-75F252C81B84}" type="pres">
      <dgm:prSet presAssocID="{535B72DC-65B1-44BE-88B3-27F192419B0D}" presName="level3hierChild" presStyleCnt="0"/>
      <dgm:spPr/>
    </dgm:pt>
    <dgm:pt modelId="{66AFD627-A020-4171-8CA5-86EF9CA8F992}" type="pres">
      <dgm:prSet presAssocID="{CC4DC87F-D155-4B56-9480-A3D4FD49525D}" presName="conn2-1" presStyleLbl="parChTrans1D2" presStyleIdx="2" presStyleCnt="6"/>
      <dgm:spPr/>
      <dgm:t>
        <a:bodyPr/>
        <a:lstStyle/>
        <a:p>
          <a:pPr latinLnBrk="1"/>
          <a:endParaRPr lang="ko-KR" altLang="en-US"/>
        </a:p>
      </dgm:t>
    </dgm:pt>
    <dgm:pt modelId="{E08CA0AA-E852-435F-8464-707F4CB26D55}" type="pres">
      <dgm:prSet presAssocID="{CC4DC87F-D155-4B56-9480-A3D4FD49525D}" presName="connTx" presStyleLbl="parChTrans1D2" presStyleIdx="2" presStyleCnt="6"/>
      <dgm:spPr/>
      <dgm:t>
        <a:bodyPr/>
        <a:lstStyle/>
        <a:p>
          <a:pPr latinLnBrk="1"/>
          <a:endParaRPr lang="ko-KR" altLang="en-US"/>
        </a:p>
      </dgm:t>
    </dgm:pt>
    <dgm:pt modelId="{DD3FD115-3451-42EA-A56B-D093EBD6DDE1}" type="pres">
      <dgm:prSet presAssocID="{73AF8D0B-6099-4259-99F5-69FECED6EED4}" presName="root2" presStyleCnt="0"/>
      <dgm:spPr/>
    </dgm:pt>
    <dgm:pt modelId="{9EAE6F29-6230-4FCD-B210-55BC6144DA31}" type="pres">
      <dgm:prSet presAssocID="{73AF8D0B-6099-4259-99F5-69FECED6EED4}" presName="LevelTwoTextNode" presStyleLbl="node2" presStyleIdx="2" presStyleCnt="6" custScaleX="255656" custLinFactNeighborX="3073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BCAC2C8-BEA4-4B2F-B9BF-02C1A0791C2F}" type="pres">
      <dgm:prSet presAssocID="{73AF8D0B-6099-4259-99F5-69FECED6EED4}" presName="level3hierChild" presStyleCnt="0"/>
      <dgm:spPr/>
    </dgm:pt>
    <dgm:pt modelId="{311B3C60-E10B-479D-9A63-0009CF39173B}" type="pres">
      <dgm:prSet presAssocID="{161B0662-4EB3-4ED6-9847-0110EFE72112}" presName="conn2-1" presStyleLbl="parChTrans1D2" presStyleIdx="3" presStyleCnt="6"/>
      <dgm:spPr/>
      <dgm:t>
        <a:bodyPr/>
        <a:lstStyle/>
        <a:p>
          <a:pPr latinLnBrk="1"/>
          <a:endParaRPr lang="ko-KR" altLang="en-US"/>
        </a:p>
      </dgm:t>
    </dgm:pt>
    <dgm:pt modelId="{5015C89C-2441-4423-9878-380B1D36D7CD}" type="pres">
      <dgm:prSet presAssocID="{161B0662-4EB3-4ED6-9847-0110EFE72112}" presName="connTx" presStyleLbl="parChTrans1D2" presStyleIdx="3" presStyleCnt="6"/>
      <dgm:spPr/>
      <dgm:t>
        <a:bodyPr/>
        <a:lstStyle/>
        <a:p>
          <a:pPr latinLnBrk="1"/>
          <a:endParaRPr lang="ko-KR" altLang="en-US"/>
        </a:p>
      </dgm:t>
    </dgm:pt>
    <dgm:pt modelId="{22567E9D-E796-49BB-A2A8-0C8641C91429}" type="pres">
      <dgm:prSet presAssocID="{0E975434-A93D-433F-A5E9-64F0F7B566DB}" presName="root2" presStyleCnt="0"/>
      <dgm:spPr/>
    </dgm:pt>
    <dgm:pt modelId="{764662E2-3532-4963-BCB6-9A5DCBB04C8A}" type="pres">
      <dgm:prSet presAssocID="{0E975434-A93D-433F-A5E9-64F0F7B566DB}" presName="LevelTwoTextNode" presStyleLbl="node2" presStyleIdx="3" presStyleCnt="6" custScaleX="255380" custLinFactNeighborX="3073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B64004F-7A33-498F-BE4E-D94B1AB77CC4}" type="pres">
      <dgm:prSet presAssocID="{0E975434-A93D-433F-A5E9-64F0F7B566DB}" presName="level3hierChild" presStyleCnt="0"/>
      <dgm:spPr/>
    </dgm:pt>
    <dgm:pt modelId="{F045C444-2CE2-4E8C-8D90-F14F2EAD36F3}" type="pres">
      <dgm:prSet presAssocID="{0DAF262C-3E0E-4A41-A907-59EB38393AEA}" presName="conn2-1" presStyleLbl="parChTrans1D2" presStyleIdx="4" presStyleCnt="6"/>
      <dgm:spPr/>
      <dgm:t>
        <a:bodyPr/>
        <a:lstStyle/>
        <a:p>
          <a:pPr latinLnBrk="1"/>
          <a:endParaRPr lang="ko-KR" altLang="en-US"/>
        </a:p>
      </dgm:t>
    </dgm:pt>
    <dgm:pt modelId="{F0E6A23A-7F45-4D5D-9CBA-5B5824C2BE8A}" type="pres">
      <dgm:prSet presAssocID="{0DAF262C-3E0E-4A41-A907-59EB38393AEA}" presName="connTx" presStyleLbl="parChTrans1D2" presStyleIdx="4" presStyleCnt="6"/>
      <dgm:spPr/>
      <dgm:t>
        <a:bodyPr/>
        <a:lstStyle/>
        <a:p>
          <a:pPr latinLnBrk="1"/>
          <a:endParaRPr lang="ko-KR" altLang="en-US"/>
        </a:p>
      </dgm:t>
    </dgm:pt>
    <dgm:pt modelId="{BB2F243D-D85C-4B96-BCD8-1384DE68C9F1}" type="pres">
      <dgm:prSet presAssocID="{E172812E-F61F-47A6-B2CF-57F7AA6D5A18}" presName="root2" presStyleCnt="0"/>
      <dgm:spPr/>
    </dgm:pt>
    <dgm:pt modelId="{1802EBF3-0300-4241-B065-216CDDE572D4}" type="pres">
      <dgm:prSet presAssocID="{E172812E-F61F-47A6-B2CF-57F7AA6D5A18}" presName="LevelTwoTextNode" presStyleLbl="node2" presStyleIdx="4" presStyleCnt="6" custScaleX="255592" custLinFactNeighborX="3073" custLinFactNeighborY="-720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06A2672-738F-44AB-9672-61126A83E176}" type="pres">
      <dgm:prSet presAssocID="{E172812E-F61F-47A6-B2CF-57F7AA6D5A18}" presName="level3hierChild" presStyleCnt="0"/>
      <dgm:spPr/>
    </dgm:pt>
    <dgm:pt modelId="{5F423BEB-6293-4F77-BDFB-F961DE7FF291}" type="pres">
      <dgm:prSet presAssocID="{5BC68F23-1D11-4DB8-89DD-BBB14A558311}" presName="conn2-1" presStyleLbl="parChTrans1D2" presStyleIdx="5" presStyleCnt="6"/>
      <dgm:spPr/>
      <dgm:t>
        <a:bodyPr/>
        <a:lstStyle/>
        <a:p>
          <a:pPr latinLnBrk="1"/>
          <a:endParaRPr lang="ko-KR" altLang="en-US"/>
        </a:p>
      </dgm:t>
    </dgm:pt>
    <dgm:pt modelId="{DE6E30CE-002B-4AB6-85E6-92BB9A01A135}" type="pres">
      <dgm:prSet presAssocID="{5BC68F23-1D11-4DB8-89DD-BBB14A558311}" presName="connTx" presStyleLbl="parChTrans1D2" presStyleIdx="5" presStyleCnt="6"/>
      <dgm:spPr/>
      <dgm:t>
        <a:bodyPr/>
        <a:lstStyle/>
        <a:p>
          <a:pPr latinLnBrk="1"/>
          <a:endParaRPr lang="ko-KR" altLang="en-US"/>
        </a:p>
      </dgm:t>
    </dgm:pt>
    <dgm:pt modelId="{9F948EC1-BE8D-43B2-9372-8625CF298AEF}" type="pres">
      <dgm:prSet presAssocID="{60CE5207-23D9-456A-8189-92EBDDA4900E}" presName="root2" presStyleCnt="0"/>
      <dgm:spPr/>
    </dgm:pt>
    <dgm:pt modelId="{15D5419D-6396-4886-BA1A-396FB8939D0E}" type="pres">
      <dgm:prSet presAssocID="{60CE5207-23D9-456A-8189-92EBDDA4900E}" presName="LevelTwoTextNode" presStyleLbl="node2" presStyleIdx="5" presStyleCnt="6" custScaleX="257136" custLinFactNeighborX="1317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B4030AE-F01E-4FFE-B88E-F32509B32A61}" type="pres">
      <dgm:prSet presAssocID="{60CE5207-23D9-456A-8189-92EBDDA4900E}" presName="level3hierChild" presStyleCnt="0"/>
      <dgm:spPr/>
    </dgm:pt>
  </dgm:ptLst>
  <dgm:cxnLst>
    <dgm:cxn modelId="{95016C3B-A2AF-4AFC-86E4-0145E715BBBE}" type="presOf" srcId="{1BBEA171-887F-458F-AFAB-2EC55F8930E5}" destId="{C472D36D-D1FC-44E9-814A-49E0552A2FF1}" srcOrd="1" destOrd="0" presId="urn:microsoft.com/office/officeart/2008/layout/HorizontalMultiLevelHierarchy"/>
    <dgm:cxn modelId="{BDBA22E2-F38D-42AE-8DF2-ED15CDB97FBE}" type="presOf" srcId="{0E975434-A93D-433F-A5E9-64F0F7B566DB}" destId="{764662E2-3532-4963-BCB6-9A5DCBB04C8A}" srcOrd="0" destOrd="0" presId="urn:microsoft.com/office/officeart/2008/layout/HorizontalMultiLevelHierarchy"/>
    <dgm:cxn modelId="{8818B518-1152-4A84-B1C5-1A46327FA5E0}" srcId="{D02A7B3A-9B77-4120-BB20-77FC8367D8E8}" destId="{24876D43-4ACF-4E1D-BF4C-03CC3EE7A01F}" srcOrd="0" destOrd="0" parTransId="{E424D9FD-7A86-4267-8F05-7705B121B6E3}" sibTransId="{EE5B1E0D-1D09-495B-A443-66EE8C9B1851}"/>
    <dgm:cxn modelId="{CC6EFBC5-40BA-43CE-A5C4-6F64D72D28D1}" type="presOf" srcId="{97F723A8-0B80-4632-A6D6-43B7908B7625}" destId="{83E0FD63-F215-4BF2-BE39-C8A8D4278BB8}" srcOrd="1" destOrd="0" presId="urn:microsoft.com/office/officeart/2008/layout/HorizontalMultiLevelHierarchy"/>
    <dgm:cxn modelId="{3CDA6417-F772-4777-A0D8-C177A7C8E91F}" type="presOf" srcId="{CC4DC87F-D155-4B56-9480-A3D4FD49525D}" destId="{66AFD627-A020-4171-8CA5-86EF9CA8F992}" srcOrd="0" destOrd="0" presId="urn:microsoft.com/office/officeart/2008/layout/HorizontalMultiLevelHierarchy"/>
    <dgm:cxn modelId="{0A9C9F97-1A14-416C-AE5F-13C6E067E2A8}" type="presOf" srcId="{161B0662-4EB3-4ED6-9847-0110EFE72112}" destId="{5015C89C-2441-4423-9878-380B1D36D7CD}" srcOrd="1" destOrd="0" presId="urn:microsoft.com/office/officeart/2008/layout/HorizontalMultiLevelHierarchy"/>
    <dgm:cxn modelId="{BE183232-BE7B-4B36-8086-A4544BDEC240}" srcId="{24876D43-4ACF-4E1D-BF4C-03CC3EE7A01F}" destId="{73AF8D0B-6099-4259-99F5-69FECED6EED4}" srcOrd="2" destOrd="0" parTransId="{CC4DC87F-D155-4B56-9480-A3D4FD49525D}" sibTransId="{4F8CDD55-9B6B-4AB3-ABB4-F2C7FAA02569}"/>
    <dgm:cxn modelId="{AF4A6D50-A95C-4631-9141-B04711BDE820}" type="presOf" srcId="{0DAF262C-3E0E-4A41-A907-59EB38393AEA}" destId="{F045C444-2CE2-4E8C-8D90-F14F2EAD36F3}" srcOrd="0" destOrd="0" presId="urn:microsoft.com/office/officeart/2008/layout/HorizontalMultiLevelHierarchy"/>
    <dgm:cxn modelId="{3B6C8047-1878-499B-B52E-DC096CA003F3}" srcId="{24876D43-4ACF-4E1D-BF4C-03CC3EE7A01F}" destId="{60CE5207-23D9-456A-8189-92EBDDA4900E}" srcOrd="5" destOrd="0" parTransId="{5BC68F23-1D11-4DB8-89DD-BBB14A558311}" sibTransId="{9635AC61-F3AA-49D8-AEF9-C574DC1CAC5B}"/>
    <dgm:cxn modelId="{4AB7EDB9-ECB4-434D-97C5-158BFEE27399}" type="presOf" srcId="{E172812E-F61F-47A6-B2CF-57F7AA6D5A18}" destId="{1802EBF3-0300-4241-B065-216CDDE572D4}" srcOrd="0" destOrd="0" presId="urn:microsoft.com/office/officeart/2008/layout/HorizontalMultiLevelHierarchy"/>
    <dgm:cxn modelId="{9E3076C7-22E1-46BE-925C-9EE0A70CCDC4}" type="presOf" srcId="{73AF8D0B-6099-4259-99F5-69FECED6EED4}" destId="{9EAE6F29-6230-4FCD-B210-55BC6144DA31}" srcOrd="0" destOrd="0" presId="urn:microsoft.com/office/officeart/2008/layout/HorizontalMultiLevelHierarchy"/>
    <dgm:cxn modelId="{AAD887BB-EDE5-4815-83C6-C57414A9DD98}" srcId="{24876D43-4ACF-4E1D-BF4C-03CC3EE7A01F}" destId="{E172812E-F61F-47A6-B2CF-57F7AA6D5A18}" srcOrd="4" destOrd="0" parTransId="{0DAF262C-3E0E-4A41-A907-59EB38393AEA}" sibTransId="{9FF27C2C-AA1B-4336-AC11-C0BA531458B8}"/>
    <dgm:cxn modelId="{A2365444-44DF-42AA-8C63-B0869F1A64A6}" srcId="{24876D43-4ACF-4E1D-BF4C-03CC3EE7A01F}" destId="{0E975434-A93D-433F-A5E9-64F0F7B566DB}" srcOrd="3" destOrd="0" parTransId="{161B0662-4EB3-4ED6-9847-0110EFE72112}" sibTransId="{5F1720AD-8EC9-4694-A10F-7C4B05040C62}"/>
    <dgm:cxn modelId="{D770A66F-84A6-44CA-9371-66BAE65ED422}" type="presOf" srcId="{92AD0633-E3D9-46DE-B697-018DDC3B329A}" destId="{986F72D0-32B0-4CE4-81F6-0B4B84BD77A6}" srcOrd="0" destOrd="0" presId="urn:microsoft.com/office/officeart/2008/layout/HorizontalMultiLevelHierarchy"/>
    <dgm:cxn modelId="{66935568-7734-43C6-A808-E88662E5EE19}" type="presOf" srcId="{D02A7B3A-9B77-4120-BB20-77FC8367D8E8}" destId="{570F7D05-5302-4547-82F4-EC7EA76E10DA}" srcOrd="0" destOrd="0" presId="urn:microsoft.com/office/officeart/2008/layout/HorizontalMultiLevelHierarchy"/>
    <dgm:cxn modelId="{8C572592-CEDD-4BAB-9D8C-620A8078F8AC}" type="presOf" srcId="{5BC68F23-1D11-4DB8-89DD-BBB14A558311}" destId="{DE6E30CE-002B-4AB6-85E6-92BB9A01A135}" srcOrd="1" destOrd="0" presId="urn:microsoft.com/office/officeart/2008/layout/HorizontalMultiLevelHierarchy"/>
    <dgm:cxn modelId="{D4D03C10-2C0E-4A4B-BED2-E5B75FB453AD}" type="presOf" srcId="{161B0662-4EB3-4ED6-9847-0110EFE72112}" destId="{311B3C60-E10B-479D-9A63-0009CF39173B}" srcOrd="0" destOrd="0" presId="urn:microsoft.com/office/officeart/2008/layout/HorizontalMultiLevelHierarchy"/>
    <dgm:cxn modelId="{A16BC2D5-173D-466E-8F0A-1DA38615E918}" type="presOf" srcId="{5BC68F23-1D11-4DB8-89DD-BBB14A558311}" destId="{5F423BEB-6293-4F77-BDFB-F961DE7FF291}" srcOrd="0" destOrd="0" presId="urn:microsoft.com/office/officeart/2008/layout/HorizontalMultiLevelHierarchy"/>
    <dgm:cxn modelId="{3755202E-E16F-417F-A71E-BB94D8902C56}" type="presOf" srcId="{CC4DC87F-D155-4B56-9480-A3D4FD49525D}" destId="{E08CA0AA-E852-435F-8464-707F4CB26D55}" srcOrd="1" destOrd="0" presId="urn:microsoft.com/office/officeart/2008/layout/HorizontalMultiLevelHierarchy"/>
    <dgm:cxn modelId="{33829EC4-8697-43A2-952D-4ACEF870A3EA}" type="presOf" srcId="{60CE5207-23D9-456A-8189-92EBDDA4900E}" destId="{15D5419D-6396-4886-BA1A-396FB8939D0E}" srcOrd="0" destOrd="0" presId="urn:microsoft.com/office/officeart/2008/layout/HorizontalMultiLevelHierarchy"/>
    <dgm:cxn modelId="{B9C1C6F2-874B-48A4-B09B-077A4BC979DE}" type="presOf" srcId="{97F723A8-0B80-4632-A6D6-43B7908B7625}" destId="{54DD9F4F-9829-4343-8E26-AFD6ED89AF2E}" srcOrd="0" destOrd="0" presId="urn:microsoft.com/office/officeart/2008/layout/HorizontalMultiLevelHierarchy"/>
    <dgm:cxn modelId="{708172C3-3DBB-413D-A5AC-5E613B54B0F4}" srcId="{24876D43-4ACF-4E1D-BF4C-03CC3EE7A01F}" destId="{535B72DC-65B1-44BE-88B3-27F192419B0D}" srcOrd="1" destOrd="0" parTransId="{1BBEA171-887F-458F-AFAB-2EC55F8930E5}" sibTransId="{B8FF58E9-E459-47E2-A0FD-74B40FA64C9C}"/>
    <dgm:cxn modelId="{4AD53B28-D6A6-42B0-8515-E90B494394A5}" type="presOf" srcId="{24876D43-4ACF-4E1D-BF4C-03CC3EE7A01F}" destId="{534F25B3-57F3-4631-A057-A4A193B4D311}" srcOrd="0" destOrd="0" presId="urn:microsoft.com/office/officeart/2008/layout/HorizontalMultiLevelHierarchy"/>
    <dgm:cxn modelId="{40526C72-4CB7-4CEE-AC2A-30E20F52E786}" type="presOf" srcId="{1BBEA171-887F-458F-AFAB-2EC55F8930E5}" destId="{6EE733FD-5356-42F5-A764-06F0FCB79BD9}" srcOrd="0" destOrd="0" presId="urn:microsoft.com/office/officeart/2008/layout/HorizontalMultiLevelHierarchy"/>
    <dgm:cxn modelId="{FEDD7786-4713-48B1-A82E-CC98B0AB462F}" type="presOf" srcId="{535B72DC-65B1-44BE-88B3-27F192419B0D}" destId="{FC480C5D-E28B-43FA-BF8E-6CE477BE25CD}" srcOrd="0" destOrd="0" presId="urn:microsoft.com/office/officeart/2008/layout/HorizontalMultiLevelHierarchy"/>
    <dgm:cxn modelId="{A8BE103D-DF2B-4E82-B389-C89FD87FDF2D}" type="presOf" srcId="{0DAF262C-3E0E-4A41-A907-59EB38393AEA}" destId="{F0E6A23A-7F45-4D5D-9CBA-5B5824C2BE8A}" srcOrd="1" destOrd="0" presId="urn:microsoft.com/office/officeart/2008/layout/HorizontalMultiLevelHierarchy"/>
    <dgm:cxn modelId="{532FDA48-919C-4B87-80C9-425555362BCF}" srcId="{24876D43-4ACF-4E1D-BF4C-03CC3EE7A01F}" destId="{92AD0633-E3D9-46DE-B697-018DDC3B329A}" srcOrd="0" destOrd="0" parTransId="{97F723A8-0B80-4632-A6D6-43B7908B7625}" sibTransId="{5A827800-6D67-458C-BBA1-67E815452E93}"/>
    <dgm:cxn modelId="{748BD39A-CFBF-450F-8316-EBF46ED7718C}" type="presParOf" srcId="{570F7D05-5302-4547-82F4-EC7EA76E10DA}" destId="{36B8F438-DAD9-4B68-9EDF-593E4411873A}" srcOrd="0" destOrd="0" presId="urn:microsoft.com/office/officeart/2008/layout/HorizontalMultiLevelHierarchy"/>
    <dgm:cxn modelId="{2A45577F-1459-4150-A7E1-736CA41FD661}" type="presParOf" srcId="{36B8F438-DAD9-4B68-9EDF-593E4411873A}" destId="{534F25B3-57F3-4631-A057-A4A193B4D311}" srcOrd="0" destOrd="0" presId="urn:microsoft.com/office/officeart/2008/layout/HorizontalMultiLevelHierarchy"/>
    <dgm:cxn modelId="{9AADBAB1-EB10-4FB3-B71D-0FF753EB2C58}" type="presParOf" srcId="{36B8F438-DAD9-4B68-9EDF-593E4411873A}" destId="{F4935BEB-6D07-4F88-B064-407401967671}" srcOrd="1" destOrd="0" presId="urn:microsoft.com/office/officeart/2008/layout/HorizontalMultiLevelHierarchy"/>
    <dgm:cxn modelId="{9105DA24-8B65-4674-B339-3845EC86CFF3}" type="presParOf" srcId="{F4935BEB-6D07-4F88-B064-407401967671}" destId="{54DD9F4F-9829-4343-8E26-AFD6ED89AF2E}" srcOrd="0" destOrd="0" presId="urn:microsoft.com/office/officeart/2008/layout/HorizontalMultiLevelHierarchy"/>
    <dgm:cxn modelId="{CF0DC6D4-DDFB-4358-BBB6-54837F6BEF34}" type="presParOf" srcId="{54DD9F4F-9829-4343-8E26-AFD6ED89AF2E}" destId="{83E0FD63-F215-4BF2-BE39-C8A8D4278BB8}" srcOrd="0" destOrd="0" presId="urn:microsoft.com/office/officeart/2008/layout/HorizontalMultiLevelHierarchy"/>
    <dgm:cxn modelId="{81516552-9EC0-4763-85AC-2A94C888518B}" type="presParOf" srcId="{F4935BEB-6D07-4F88-B064-407401967671}" destId="{8305F269-9B63-4758-B48A-47E827ED4CD7}" srcOrd="1" destOrd="0" presId="urn:microsoft.com/office/officeart/2008/layout/HorizontalMultiLevelHierarchy"/>
    <dgm:cxn modelId="{64E6C80F-67E4-4AE8-8279-F684ECACF285}" type="presParOf" srcId="{8305F269-9B63-4758-B48A-47E827ED4CD7}" destId="{986F72D0-32B0-4CE4-81F6-0B4B84BD77A6}" srcOrd="0" destOrd="0" presId="urn:microsoft.com/office/officeart/2008/layout/HorizontalMultiLevelHierarchy"/>
    <dgm:cxn modelId="{A3A1FD30-A64C-4444-B496-4B98934D6B2B}" type="presParOf" srcId="{8305F269-9B63-4758-B48A-47E827ED4CD7}" destId="{AE219D88-A759-449E-AEE1-BCE8700767EC}" srcOrd="1" destOrd="0" presId="urn:microsoft.com/office/officeart/2008/layout/HorizontalMultiLevelHierarchy"/>
    <dgm:cxn modelId="{18E5C088-EB0E-4E15-9083-AF440BC825F0}" type="presParOf" srcId="{F4935BEB-6D07-4F88-B064-407401967671}" destId="{6EE733FD-5356-42F5-A764-06F0FCB79BD9}" srcOrd="2" destOrd="0" presId="urn:microsoft.com/office/officeart/2008/layout/HorizontalMultiLevelHierarchy"/>
    <dgm:cxn modelId="{38727BD9-1B7B-4197-B561-B6C9D1C9D081}" type="presParOf" srcId="{6EE733FD-5356-42F5-A764-06F0FCB79BD9}" destId="{C472D36D-D1FC-44E9-814A-49E0552A2FF1}" srcOrd="0" destOrd="0" presId="urn:microsoft.com/office/officeart/2008/layout/HorizontalMultiLevelHierarchy"/>
    <dgm:cxn modelId="{50A24BB3-DAF9-4202-83A2-D92618986505}" type="presParOf" srcId="{F4935BEB-6D07-4F88-B064-407401967671}" destId="{3B8CBA97-38EB-4F3D-ABCF-1201DECA1D62}" srcOrd="3" destOrd="0" presId="urn:microsoft.com/office/officeart/2008/layout/HorizontalMultiLevelHierarchy"/>
    <dgm:cxn modelId="{82B7FFFF-99E8-40F4-A59C-4FB33A6FB3B9}" type="presParOf" srcId="{3B8CBA97-38EB-4F3D-ABCF-1201DECA1D62}" destId="{FC480C5D-E28B-43FA-BF8E-6CE477BE25CD}" srcOrd="0" destOrd="0" presId="urn:microsoft.com/office/officeart/2008/layout/HorizontalMultiLevelHierarchy"/>
    <dgm:cxn modelId="{642FBB1B-6F8C-434F-B973-35969AC956FE}" type="presParOf" srcId="{3B8CBA97-38EB-4F3D-ABCF-1201DECA1D62}" destId="{CCC45652-852F-48E4-B330-75F252C81B84}" srcOrd="1" destOrd="0" presId="urn:microsoft.com/office/officeart/2008/layout/HorizontalMultiLevelHierarchy"/>
    <dgm:cxn modelId="{3A2EA94A-26A3-41B4-90BA-B0917C3703B3}" type="presParOf" srcId="{F4935BEB-6D07-4F88-B064-407401967671}" destId="{66AFD627-A020-4171-8CA5-86EF9CA8F992}" srcOrd="4" destOrd="0" presId="urn:microsoft.com/office/officeart/2008/layout/HorizontalMultiLevelHierarchy"/>
    <dgm:cxn modelId="{7E8EA871-5C5E-4678-9577-0491631B19EF}" type="presParOf" srcId="{66AFD627-A020-4171-8CA5-86EF9CA8F992}" destId="{E08CA0AA-E852-435F-8464-707F4CB26D55}" srcOrd="0" destOrd="0" presId="urn:microsoft.com/office/officeart/2008/layout/HorizontalMultiLevelHierarchy"/>
    <dgm:cxn modelId="{5A9057CE-FDFF-4071-8AD3-7799B7DB60FA}" type="presParOf" srcId="{F4935BEB-6D07-4F88-B064-407401967671}" destId="{DD3FD115-3451-42EA-A56B-D093EBD6DDE1}" srcOrd="5" destOrd="0" presId="urn:microsoft.com/office/officeart/2008/layout/HorizontalMultiLevelHierarchy"/>
    <dgm:cxn modelId="{328DE8C5-E7C0-4AF9-B1AE-385BC4A683F2}" type="presParOf" srcId="{DD3FD115-3451-42EA-A56B-D093EBD6DDE1}" destId="{9EAE6F29-6230-4FCD-B210-55BC6144DA31}" srcOrd="0" destOrd="0" presId="urn:microsoft.com/office/officeart/2008/layout/HorizontalMultiLevelHierarchy"/>
    <dgm:cxn modelId="{65EFDA25-376E-4F9C-B994-2A6D1DCD8DDF}" type="presParOf" srcId="{DD3FD115-3451-42EA-A56B-D093EBD6DDE1}" destId="{6BCAC2C8-BEA4-4B2F-B9BF-02C1A0791C2F}" srcOrd="1" destOrd="0" presId="urn:microsoft.com/office/officeart/2008/layout/HorizontalMultiLevelHierarchy"/>
    <dgm:cxn modelId="{45A7F2FB-9A2F-446A-A325-7A1542AD7951}" type="presParOf" srcId="{F4935BEB-6D07-4F88-B064-407401967671}" destId="{311B3C60-E10B-479D-9A63-0009CF39173B}" srcOrd="6" destOrd="0" presId="urn:microsoft.com/office/officeart/2008/layout/HorizontalMultiLevelHierarchy"/>
    <dgm:cxn modelId="{643FBD7E-9F1A-4489-A90F-D4F76D679F23}" type="presParOf" srcId="{311B3C60-E10B-479D-9A63-0009CF39173B}" destId="{5015C89C-2441-4423-9878-380B1D36D7CD}" srcOrd="0" destOrd="0" presId="urn:microsoft.com/office/officeart/2008/layout/HorizontalMultiLevelHierarchy"/>
    <dgm:cxn modelId="{70C2690B-ECAB-4838-8A58-4F3FD3770B0E}" type="presParOf" srcId="{F4935BEB-6D07-4F88-B064-407401967671}" destId="{22567E9D-E796-49BB-A2A8-0C8641C91429}" srcOrd="7" destOrd="0" presId="urn:microsoft.com/office/officeart/2008/layout/HorizontalMultiLevelHierarchy"/>
    <dgm:cxn modelId="{5A2A1E7B-A2F2-46D9-BF9E-CF3EAAF3963E}" type="presParOf" srcId="{22567E9D-E796-49BB-A2A8-0C8641C91429}" destId="{764662E2-3532-4963-BCB6-9A5DCBB04C8A}" srcOrd="0" destOrd="0" presId="urn:microsoft.com/office/officeart/2008/layout/HorizontalMultiLevelHierarchy"/>
    <dgm:cxn modelId="{5C5797F5-1F55-431D-A93E-608715429AD1}" type="presParOf" srcId="{22567E9D-E796-49BB-A2A8-0C8641C91429}" destId="{4B64004F-7A33-498F-BE4E-D94B1AB77CC4}" srcOrd="1" destOrd="0" presId="urn:microsoft.com/office/officeart/2008/layout/HorizontalMultiLevelHierarchy"/>
    <dgm:cxn modelId="{48CCBD8D-A0CC-4F99-934D-BA18BD6A7929}" type="presParOf" srcId="{F4935BEB-6D07-4F88-B064-407401967671}" destId="{F045C444-2CE2-4E8C-8D90-F14F2EAD36F3}" srcOrd="8" destOrd="0" presId="urn:microsoft.com/office/officeart/2008/layout/HorizontalMultiLevelHierarchy"/>
    <dgm:cxn modelId="{BF94A978-7FA7-42BC-BE48-42879E860223}" type="presParOf" srcId="{F045C444-2CE2-4E8C-8D90-F14F2EAD36F3}" destId="{F0E6A23A-7F45-4D5D-9CBA-5B5824C2BE8A}" srcOrd="0" destOrd="0" presId="urn:microsoft.com/office/officeart/2008/layout/HorizontalMultiLevelHierarchy"/>
    <dgm:cxn modelId="{66EEAE8F-02BB-4259-9344-C1D31897D7F4}" type="presParOf" srcId="{F4935BEB-6D07-4F88-B064-407401967671}" destId="{BB2F243D-D85C-4B96-BCD8-1384DE68C9F1}" srcOrd="9" destOrd="0" presId="urn:microsoft.com/office/officeart/2008/layout/HorizontalMultiLevelHierarchy"/>
    <dgm:cxn modelId="{0F0E5910-DCBA-4E57-95C8-224B8CCB02FB}" type="presParOf" srcId="{BB2F243D-D85C-4B96-BCD8-1384DE68C9F1}" destId="{1802EBF3-0300-4241-B065-216CDDE572D4}" srcOrd="0" destOrd="0" presId="urn:microsoft.com/office/officeart/2008/layout/HorizontalMultiLevelHierarchy"/>
    <dgm:cxn modelId="{D26DBA1F-4813-41C4-B9B1-4C6B9A862FEB}" type="presParOf" srcId="{BB2F243D-D85C-4B96-BCD8-1384DE68C9F1}" destId="{F06A2672-738F-44AB-9672-61126A83E176}" srcOrd="1" destOrd="0" presId="urn:microsoft.com/office/officeart/2008/layout/HorizontalMultiLevelHierarchy"/>
    <dgm:cxn modelId="{98ECC91B-2941-4BA2-9499-8CABD58993D7}" type="presParOf" srcId="{F4935BEB-6D07-4F88-B064-407401967671}" destId="{5F423BEB-6293-4F77-BDFB-F961DE7FF291}" srcOrd="10" destOrd="0" presId="urn:microsoft.com/office/officeart/2008/layout/HorizontalMultiLevelHierarchy"/>
    <dgm:cxn modelId="{936D5A1E-F190-4B5F-8D57-5E0F4A612597}" type="presParOf" srcId="{5F423BEB-6293-4F77-BDFB-F961DE7FF291}" destId="{DE6E30CE-002B-4AB6-85E6-92BB9A01A135}" srcOrd="0" destOrd="0" presId="urn:microsoft.com/office/officeart/2008/layout/HorizontalMultiLevelHierarchy"/>
    <dgm:cxn modelId="{C6687BFB-7BC3-4CF7-B534-8E6EBED7C19D}" type="presParOf" srcId="{F4935BEB-6D07-4F88-B064-407401967671}" destId="{9F948EC1-BE8D-43B2-9372-8625CF298AEF}" srcOrd="11" destOrd="0" presId="urn:microsoft.com/office/officeart/2008/layout/HorizontalMultiLevelHierarchy"/>
    <dgm:cxn modelId="{97DCF8AB-E62C-460E-B3AD-00E8CF4F3B92}" type="presParOf" srcId="{9F948EC1-BE8D-43B2-9372-8625CF298AEF}" destId="{15D5419D-6396-4886-BA1A-396FB8939D0E}" srcOrd="0" destOrd="0" presId="urn:microsoft.com/office/officeart/2008/layout/HorizontalMultiLevelHierarchy"/>
    <dgm:cxn modelId="{79C994E7-6D00-48FE-A991-B354C8B93758}" type="presParOf" srcId="{9F948EC1-BE8D-43B2-9372-8625CF298AEF}" destId="{7B4030AE-F01E-4FFE-B88E-F32509B32A6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E83517A-C2A7-40C9-8FDF-14B6EFF3B810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3B452595-DAE8-4B2A-B71C-9E903CBC07C3}">
      <dgm:prSet phldrT="[텍스트]"/>
      <dgm:spPr/>
      <dgm:t>
        <a:bodyPr/>
        <a:lstStyle/>
        <a:p>
          <a:pPr latinLnBrk="1"/>
          <a:r>
            <a:rPr lang="en-US" altLang="ko-KR" dirty="0" smtClean="0"/>
            <a:t>CMM/TQM</a:t>
          </a:r>
          <a:endParaRPr lang="ko-KR" altLang="en-US" dirty="0"/>
        </a:p>
      </dgm:t>
    </dgm:pt>
    <dgm:pt modelId="{3FF0ACC3-1C7A-48CC-83FB-AA4B924398C6}" type="parTrans" cxnId="{8466D03F-2097-4B66-870F-E9DCA33C320E}">
      <dgm:prSet/>
      <dgm:spPr/>
      <dgm:t>
        <a:bodyPr/>
        <a:lstStyle/>
        <a:p>
          <a:pPr latinLnBrk="1"/>
          <a:endParaRPr lang="ko-KR" altLang="en-US"/>
        </a:p>
      </dgm:t>
    </dgm:pt>
    <dgm:pt modelId="{691EFCEE-FD35-40E5-8E1F-52B5D1188403}" type="sibTrans" cxnId="{8466D03F-2097-4B66-870F-E9DCA33C320E}">
      <dgm:prSet/>
      <dgm:spPr/>
      <dgm:t>
        <a:bodyPr/>
        <a:lstStyle/>
        <a:p>
          <a:pPr latinLnBrk="1"/>
          <a:endParaRPr lang="ko-KR" altLang="en-US"/>
        </a:p>
      </dgm:t>
    </dgm:pt>
    <dgm:pt modelId="{AD68C753-0249-4592-8F20-B885450637EC}">
      <dgm:prSet phldrT="[텍스트]" custT="1"/>
      <dgm:spPr/>
      <dgm:t>
        <a:bodyPr/>
        <a:lstStyle/>
        <a:p>
          <a:pPr latinLnBrk="1"/>
          <a:r>
            <a:rPr lang="en-US" altLang="ko-KR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CAPABILTY(</a:t>
          </a:r>
          <a:r>
            <a:rPr lang="ko-KR" altLang="en-US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지속성 수준</a:t>
          </a:r>
          <a:r>
            <a:rPr lang="en-US" altLang="ko-KR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,TQM</a:t>
          </a:r>
          <a:r>
            <a:rPr lang="ko-KR" altLang="en-US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법칙에 따른 고품질 성취를 위한 통제 </a:t>
          </a:r>
          <a:r>
            <a:rPr lang="en-US" altLang="ko-KR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)</a:t>
          </a:r>
          <a:endParaRPr lang="ko-KR" altLang="en-US" sz="2000" dirty="0"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53E292C8-6D6D-428E-993D-2541D4D6BBB0}" type="parTrans" cxnId="{6C108E6D-A14E-467F-A42F-97751897398C}">
      <dgm:prSet/>
      <dgm:spPr/>
      <dgm:t>
        <a:bodyPr/>
        <a:lstStyle/>
        <a:p>
          <a:pPr latinLnBrk="1"/>
          <a:endParaRPr lang="ko-KR" altLang="en-US"/>
        </a:p>
      </dgm:t>
    </dgm:pt>
    <dgm:pt modelId="{4BF7102B-846A-410F-85C0-94C6E41253E9}" type="sibTrans" cxnId="{6C108E6D-A14E-467F-A42F-97751897398C}">
      <dgm:prSet/>
      <dgm:spPr/>
      <dgm:t>
        <a:bodyPr/>
        <a:lstStyle/>
        <a:p>
          <a:pPr latinLnBrk="1"/>
          <a:endParaRPr lang="ko-KR" altLang="en-US"/>
        </a:p>
      </dgm:t>
    </dgm:pt>
    <dgm:pt modelId="{C2B0D895-5A89-4096-A494-C8BA306D8840}">
      <dgm:prSet phldrT="[텍스트]"/>
      <dgm:spPr/>
      <dgm:t>
        <a:bodyPr/>
        <a:lstStyle/>
        <a:p>
          <a:pPr latinLnBrk="1"/>
          <a:r>
            <a:rPr lang="en-US" altLang="ko-KR" dirty="0" smtClean="0"/>
            <a:t>IMM</a:t>
          </a:r>
          <a:endParaRPr lang="ko-KR" altLang="en-US" dirty="0"/>
        </a:p>
      </dgm:t>
    </dgm:pt>
    <dgm:pt modelId="{5002DA85-2E52-4537-B2AE-C930EB0CBEAF}" type="parTrans" cxnId="{C21655EF-6F03-4E0A-AE99-50CC8D787066}">
      <dgm:prSet/>
      <dgm:spPr/>
      <dgm:t>
        <a:bodyPr/>
        <a:lstStyle/>
        <a:p>
          <a:pPr latinLnBrk="1"/>
          <a:endParaRPr lang="ko-KR" altLang="en-US"/>
        </a:p>
      </dgm:t>
    </dgm:pt>
    <dgm:pt modelId="{DD7FFE14-DD79-4720-8490-A74C2D2A2096}" type="sibTrans" cxnId="{C21655EF-6F03-4E0A-AE99-50CC8D787066}">
      <dgm:prSet/>
      <dgm:spPr/>
      <dgm:t>
        <a:bodyPr/>
        <a:lstStyle/>
        <a:p>
          <a:pPr latinLnBrk="1"/>
          <a:endParaRPr lang="ko-KR" altLang="en-US"/>
        </a:p>
      </dgm:t>
    </dgm:pt>
    <dgm:pt modelId="{1260695E-79B0-4710-9B8B-BF22F03B729B}">
      <dgm:prSet phldrT="[텍스트]"/>
      <dgm:spPr/>
      <dgm:t>
        <a:bodyPr/>
        <a:lstStyle/>
        <a:p>
          <a:pPr latinLnBrk="1"/>
          <a:r>
            <a:rPr lang="en-US" altLang="ko-KR" dirty="0" smtClean="0"/>
            <a:t>BIMM</a:t>
          </a:r>
        </a:p>
      </dgm:t>
    </dgm:pt>
    <dgm:pt modelId="{676616DB-C903-49B5-94A8-321CC0D3BD49}" type="parTrans" cxnId="{90AE60E0-80D0-4822-A9DC-7A04EC6543D2}">
      <dgm:prSet/>
      <dgm:spPr/>
      <dgm:t>
        <a:bodyPr/>
        <a:lstStyle/>
        <a:p>
          <a:pPr latinLnBrk="1"/>
          <a:endParaRPr lang="ko-KR" altLang="en-US"/>
        </a:p>
      </dgm:t>
    </dgm:pt>
    <dgm:pt modelId="{3A691B0D-C014-4A97-9CFA-B71384EF7C24}" type="sibTrans" cxnId="{90AE60E0-80D0-4822-A9DC-7A04EC6543D2}">
      <dgm:prSet/>
      <dgm:spPr/>
      <dgm:t>
        <a:bodyPr/>
        <a:lstStyle/>
        <a:p>
          <a:pPr latinLnBrk="1"/>
          <a:endParaRPr lang="ko-KR" altLang="en-US"/>
        </a:p>
      </dgm:t>
    </dgm:pt>
    <dgm:pt modelId="{52B60CCD-30FD-42E5-893D-4BE889F814AE}">
      <dgm:prSet phldrT="[텍스트]" custT="1"/>
      <dgm:spPr/>
      <dgm:t>
        <a:bodyPr/>
        <a:lstStyle/>
        <a:p>
          <a:pPr latinLnBrk="1"/>
          <a:r>
            <a:rPr lang="ko-KR" altLang="en-US" sz="2000" dirty="0" err="1" smtClean="0">
              <a:latin typeface="바탕체" panose="02030609000101010101" pitchFamily="17" charset="-127"/>
              <a:ea typeface="바탕체" panose="02030609000101010101" pitchFamily="17" charset="-127"/>
            </a:rPr>
            <a:t>혁신문화의</a:t>
          </a:r>
          <a:r>
            <a:rPr lang="ko-KR" altLang="en-US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 창조를 위한 조직에 가이드라인을 제공</a:t>
          </a:r>
          <a:endParaRPr lang="ko-KR" altLang="en-US" sz="2000" dirty="0"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59EAFCEF-1BFA-43D1-AFC2-E0ABA1B9EAE4}" type="parTrans" cxnId="{00E9CAA3-8992-4BBA-91F9-CF835501C7AB}">
      <dgm:prSet/>
      <dgm:spPr/>
      <dgm:t>
        <a:bodyPr/>
        <a:lstStyle/>
        <a:p>
          <a:pPr latinLnBrk="1"/>
          <a:endParaRPr lang="ko-KR" altLang="en-US"/>
        </a:p>
      </dgm:t>
    </dgm:pt>
    <dgm:pt modelId="{4AAFA7CD-C391-408C-A203-B14E35C801DB}" type="sibTrans" cxnId="{00E9CAA3-8992-4BBA-91F9-CF835501C7AB}">
      <dgm:prSet/>
      <dgm:spPr/>
      <dgm:t>
        <a:bodyPr/>
        <a:lstStyle/>
        <a:p>
          <a:pPr latinLnBrk="1"/>
          <a:endParaRPr lang="ko-KR" altLang="en-US"/>
        </a:p>
      </dgm:t>
    </dgm:pt>
    <dgm:pt modelId="{B4B9B776-F120-4734-A7A9-F34E3F37AF27}">
      <dgm:prSet phldrT="[텍스트]" custT="1"/>
      <dgm:spPr/>
      <dgm:t>
        <a:bodyPr/>
        <a:lstStyle/>
        <a:p>
          <a:pPr latinLnBrk="1"/>
          <a:r>
            <a:rPr lang="en-US" altLang="ko-KR" sz="1500" dirty="0" smtClean="0"/>
            <a:t>  </a:t>
          </a:r>
          <a:r>
            <a:rPr lang="en-US" altLang="ko-KR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MATURITY(</a:t>
          </a:r>
          <a:r>
            <a:rPr lang="ko-KR" altLang="en-US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불확실성</a:t>
          </a:r>
          <a:r>
            <a:rPr lang="en-US" altLang="ko-KR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, </a:t>
          </a:r>
          <a:r>
            <a:rPr lang="ko-KR" altLang="en-US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깨달음</a:t>
          </a:r>
          <a:r>
            <a:rPr lang="en-US" altLang="ko-KR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, </a:t>
          </a:r>
          <a:r>
            <a:rPr lang="ko-KR" altLang="en-US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계몽</a:t>
          </a:r>
          <a:r>
            <a:rPr lang="en-US" altLang="ko-KR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, </a:t>
          </a:r>
          <a:r>
            <a:rPr lang="ko-KR" altLang="en-US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지혜 그리고 확신</a:t>
          </a:r>
          <a:r>
            <a:rPr lang="en-US" altLang="ko-KR" sz="2000" dirty="0" smtClean="0">
              <a:latin typeface="바탕체" panose="02030609000101010101" pitchFamily="17" charset="-127"/>
              <a:ea typeface="바탕체" panose="02030609000101010101" pitchFamily="17" charset="-127"/>
            </a:rPr>
            <a:t>)</a:t>
          </a:r>
          <a:endParaRPr lang="ko-KR" altLang="en-US" sz="2000" dirty="0"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8FBAFE46-7B87-448C-A3C5-6E43CBA84412}" type="parTrans" cxnId="{4E82D20F-4F0A-43C3-8DC5-6A34AB1848FF}">
      <dgm:prSet/>
      <dgm:spPr/>
      <dgm:t>
        <a:bodyPr/>
        <a:lstStyle/>
        <a:p>
          <a:pPr latinLnBrk="1"/>
          <a:endParaRPr lang="ko-KR" altLang="en-US"/>
        </a:p>
      </dgm:t>
    </dgm:pt>
    <dgm:pt modelId="{B5CD4ACF-7145-4AB2-8A1B-9092C71D4E9C}" type="sibTrans" cxnId="{4E82D20F-4F0A-43C3-8DC5-6A34AB1848FF}">
      <dgm:prSet/>
      <dgm:spPr/>
      <dgm:t>
        <a:bodyPr/>
        <a:lstStyle/>
        <a:p>
          <a:pPr latinLnBrk="1"/>
          <a:endParaRPr lang="ko-KR" altLang="en-US"/>
        </a:p>
      </dgm:t>
    </dgm:pt>
    <dgm:pt modelId="{E548DE50-2E37-4B1E-A323-3368406B00C8}" type="pres">
      <dgm:prSet presAssocID="{5E83517A-C2A7-40C9-8FDF-14B6EFF3B81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5A3964B-EB64-47DD-A313-9B8BF0226F8E}" type="pres">
      <dgm:prSet presAssocID="{3B452595-DAE8-4B2A-B71C-9E903CBC07C3}" presName="composite" presStyleCnt="0"/>
      <dgm:spPr/>
    </dgm:pt>
    <dgm:pt modelId="{F8B740A4-EA76-4F99-885D-0FD0272745D3}" type="pres">
      <dgm:prSet presAssocID="{3B452595-DAE8-4B2A-B71C-9E903CBC07C3}" presName="bentUpArrow1" presStyleLbl="alignImgPlace1" presStyleIdx="0" presStyleCnt="2"/>
      <dgm:spPr/>
    </dgm:pt>
    <dgm:pt modelId="{7BBDDB54-035E-4FAA-809B-ED7E72BAD39E}" type="pres">
      <dgm:prSet presAssocID="{3B452595-DAE8-4B2A-B71C-9E903CBC07C3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808DAC9-FFEC-4A57-A41C-460AC8F2507F}" type="pres">
      <dgm:prSet presAssocID="{3B452595-DAE8-4B2A-B71C-9E903CBC07C3}" presName="ChildText" presStyleLbl="revTx" presStyleIdx="0" presStyleCnt="3" custScaleX="580968" custScaleY="113106" custLinFactX="100000" custLinFactNeighborX="180385" custLinFactNeighborY="-65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979C107-6584-47AD-9CDD-DA07B755D037}" type="pres">
      <dgm:prSet presAssocID="{691EFCEE-FD35-40E5-8E1F-52B5D1188403}" presName="sibTrans" presStyleCnt="0"/>
      <dgm:spPr/>
    </dgm:pt>
    <dgm:pt modelId="{876F0D8B-6042-4152-A91C-ADAAD8646685}" type="pres">
      <dgm:prSet presAssocID="{C2B0D895-5A89-4096-A494-C8BA306D8840}" presName="composite" presStyleCnt="0"/>
      <dgm:spPr/>
    </dgm:pt>
    <dgm:pt modelId="{45031434-0988-40E4-9F6A-6AB3EB5B1914}" type="pres">
      <dgm:prSet presAssocID="{C2B0D895-5A89-4096-A494-C8BA306D8840}" presName="bentUpArrow1" presStyleLbl="alignImgPlace1" presStyleIdx="1" presStyleCnt="2"/>
      <dgm:spPr/>
    </dgm:pt>
    <dgm:pt modelId="{2E84BD49-EBDF-4DCD-9A4A-F2AA96FD5F5E}" type="pres">
      <dgm:prSet presAssocID="{C2B0D895-5A89-4096-A494-C8BA306D8840}" presName="ParentText" presStyleLbl="node1" presStyleIdx="1" presStyleCnt="3" custScaleY="59207" custLinFactNeighborX="-673" custLinFactNeighborY="-384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AD2F82E-29CC-4B67-BBB6-C81F3AEBEBB6}" type="pres">
      <dgm:prSet presAssocID="{C2B0D895-5A89-4096-A494-C8BA306D8840}" presName="ChildText" presStyleLbl="revTx" presStyleIdx="1" presStyleCnt="3" custAng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FF59A5A-2E82-4CEF-BF56-EBD94A0D5994}" type="pres">
      <dgm:prSet presAssocID="{DD7FFE14-DD79-4720-8490-A74C2D2A2096}" presName="sibTrans" presStyleCnt="0"/>
      <dgm:spPr/>
    </dgm:pt>
    <dgm:pt modelId="{25549F18-D787-4A64-958A-2B4CF54B0D41}" type="pres">
      <dgm:prSet presAssocID="{1260695E-79B0-4710-9B8B-BF22F03B729B}" presName="composite" presStyleCnt="0"/>
      <dgm:spPr/>
    </dgm:pt>
    <dgm:pt modelId="{9295AABA-C25A-442B-993A-CA4FDBE9E3F3}" type="pres">
      <dgm:prSet presAssocID="{1260695E-79B0-4710-9B8B-BF22F03B729B}" presName="ParentText" presStyleLbl="node1" presStyleIdx="2" presStyleCnt="3" custScaleY="157436" custLinFactNeighborX="-51627" custLinFactNeighborY="498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36EEB5E-8E3A-47A8-B30B-B0967CA8E38A}" type="pres">
      <dgm:prSet presAssocID="{1260695E-79B0-4710-9B8B-BF22F03B729B}" presName="FinalChildText" presStyleLbl="revTx" presStyleIdx="2" presStyleCnt="3" custScaleX="250341" custLinFactNeighborX="15457" custLinFactNeighborY="36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EA271CB5-DEE9-4B4E-815D-4F44FF38C31C}" type="presOf" srcId="{1260695E-79B0-4710-9B8B-BF22F03B729B}" destId="{9295AABA-C25A-442B-993A-CA4FDBE9E3F3}" srcOrd="0" destOrd="0" presId="urn:microsoft.com/office/officeart/2005/8/layout/StepDownProcess"/>
    <dgm:cxn modelId="{25D88CE6-D08D-4BF1-9F0A-0F2A06586CB3}" type="presOf" srcId="{5E83517A-C2A7-40C9-8FDF-14B6EFF3B810}" destId="{E548DE50-2E37-4B1E-A323-3368406B00C8}" srcOrd="0" destOrd="0" presId="urn:microsoft.com/office/officeart/2005/8/layout/StepDownProcess"/>
    <dgm:cxn modelId="{00E9CAA3-8992-4BBA-91F9-CF835501C7AB}" srcId="{1260695E-79B0-4710-9B8B-BF22F03B729B}" destId="{52B60CCD-30FD-42E5-893D-4BE889F814AE}" srcOrd="0" destOrd="0" parTransId="{59EAFCEF-1BFA-43D1-AFC2-E0ABA1B9EAE4}" sibTransId="{4AAFA7CD-C391-408C-A203-B14E35C801DB}"/>
    <dgm:cxn modelId="{90AE60E0-80D0-4822-A9DC-7A04EC6543D2}" srcId="{5E83517A-C2A7-40C9-8FDF-14B6EFF3B810}" destId="{1260695E-79B0-4710-9B8B-BF22F03B729B}" srcOrd="2" destOrd="0" parTransId="{676616DB-C903-49B5-94A8-321CC0D3BD49}" sibTransId="{3A691B0D-C014-4A97-9CFA-B71384EF7C24}"/>
    <dgm:cxn modelId="{4E82D20F-4F0A-43C3-8DC5-6A34AB1848FF}" srcId="{3B452595-DAE8-4B2A-B71C-9E903CBC07C3}" destId="{B4B9B776-F120-4734-A7A9-F34E3F37AF27}" srcOrd="1" destOrd="0" parTransId="{8FBAFE46-7B87-448C-A3C5-6E43CBA84412}" sibTransId="{B5CD4ACF-7145-4AB2-8A1B-9092C71D4E9C}"/>
    <dgm:cxn modelId="{24C611B6-B0B4-41EF-B918-29D730B32E72}" type="presOf" srcId="{AD68C753-0249-4592-8F20-B885450637EC}" destId="{1808DAC9-FFEC-4A57-A41C-460AC8F2507F}" srcOrd="0" destOrd="0" presId="urn:microsoft.com/office/officeart/2005/8/layout/StepDownProcess"/>
    <dgm:cxn modelId="{6C108E6D-A14E-467F-A42F-97751897398C}" srcId="{3B452595-DAE8-4B2A-B71C-9E903CBC07C3}" destId="{AD68C753-0249-4592-8F20-B885450637EC}" srcOrd="0" destOrd="0" parTransId="{53E292C8-6D6D-428E-993D-2541D4D6BBB0}" sibTransId="{4BF7102B-846A-410F-85C0-94C6E41253E9}"/>
    <dgm:cxn modelId="{BBA92EC9-3282-46B3-9E98-000E1340A778}" type="presOf" srcId="{C2B0D895-5A89-4096-A494-C8BA306D8840}" destId="{2E84BD49-EBDF-4DCD-9A4A-F2AA96FD5F5E}" srcOrd="0" destOrd="0" presId="urn:microsoft.com/office/officeart/2005/8/layout/StepDownProcess"/>
    <dgm:cxn modelId="{C21655EF-6F03-4E0A-AE99-50CC8D787066}" srcId="{5E83517A-C2A7-40C9-8FDF-14B6EFF3B810}" destId="{C2B0D895-5A89-4096-A494-C8BA306D8840}" srcOrd="1" destOrd="0" parTransId="{5002DA85-2E52-4537-B2AE-C930EB0CBEAF}" sibTransId="{DD7FFE14-DD79-4720-8490-A74C2D2A2096}"/>
    <dgm:cxn modelId="{8466D03F-2097-4B66-870F-E9DCA33C320E}" srcId="{5E83517A-C2A7-40C9-8FDF-14B6EFF3B810}" destId="{3B452595-DAE8-4B2A-B71C-9E903CBC07C3}" srcOrd="0" destOrd="0" parTransId="{3FF0ACC3-1C7A-48CC-83FB-AA4B924398C6}" sibTransId="{691EFCEE-FD35-40E5-8E1F-52B5D1188403}"/>
    <dgm:cxn modelId="{7526386E-8FC9-40E2-99D2-8766AADDBB2F}" type="presOf" srcId="{3B452595-DAE8-4B2A-B71C-9E903CBC07C3}" destId="{7BBDDB54-035E-4FAA-809B-ED7E72BAD39E}" srcOrd="0" destOrd="0" presId="urn:microsoft.com/office/officeart/2005/8/layout/StepDownProcess"/>
    <dgm:cxn modelId="{68FC0887-B61D-470E-82AD-2BF0BAB8C8CB}" type="presOf" srcId="{B4B9B776-F120-4734-A7A9-F34E3F37AF27}" destId="{1808DAC9-FFEC-4A57-A41C-460AC8F2507F}" srcOrd="0" destOrd="1" presId="urn:microsoft.com/office/officeart/2005/8/layout/StepDownProcess"/>
    <dgm:cxn modelId="{9FD960A1-02FA-48E7-9346-EECF216D6725}" type="presOf" srcId="{52B60CCD-30FD-42E5-893D-4BE889F814AE}" destId="{536EEB5E-8E3A-47A8-B30B-B0967CA8E38A}" srcOrd="0" destOrd="0" presId="urn:microsoft.com/office/officeart/2005/8/layout/StepDownProcess"/>
    <dgm:cxn modelId="{037D28F4-E042-4280-AB30-7EFA8E70DB3A}" type="presParOf" srcId="{E548DE50-2E37-4B1E-A323-3368406B00C8}" destId="{65A3964B-EB64-47DD-A313-9B8BF0226F8E}" srcOrd="0" destOrd="0" presId="urn:microsoft.com/office/officeart/2005/8/layout/StepDownProcess"/>
    <dgm:cxn modelId="{FAE3BDC3-DEE6-4B3E-AF50-589318D7B151}" type="presParOf" srcId="{65A3964B-EB64-47DD-A313-9B8BF0226F8E}" destId="{F8B740A4-EA76-4F99-885D-0FD0272745D3}" srcOrd="0" destOrd="0" presId="urn:microsoft.com/office/officeart/2005/8/layout/StepDownProcess"/>
    <dgm:cxn modelId="{594D0437-A99E-461A-8714-AAEC14EEBE66}" type="presParOf" srcId="{65A3964B-EB64-47DD-A313-9B8BF0226F8E}" destId="{7BBDDB54-035E-4FAA-809B-ED7E72BAD39E}" srcOrd="1" destOrd="0" presId="urn:microsoft.com/office/officeart/2005/8/layout/StepDownProcess"/>
    <dgm:cxn modelId="{E625CF6A-2F80-4DAD-BEA4-EA5F63801900}" type="presParOf" srcId="{65A3964B-EB64-47DD-A313-9B8BF0226F8E}" destId="{1808DAC9-FFEC-4A57-A41C-460AC8F2507F}" srcOrd="2" destOrd="0" presId="urn:microsoft.com/office/officeart/2005/8/layout/StepDownProcess"/>
    <dgm:cxn modelId="{5674D3FA-FFC1-44DD-9532-81D45DFDF898}" type="presParOf" srcId="{E548DE50-2E37-4B1E-A323-3368406B00C8}" destId="{4979C107-6584-47AD-9CDD-DA07B755D037}" srcOrd="1" destOrd="0" presId="urn:microsoft.com/office/officeart/2005/8/layout/StepDownProcess"/>
    <dgm:cxn modelId="{1029A92F-A35D-49FC-AE16-7FDDC200A577}" type="presParOf" srcId="{E548DE50-2E37-4B1E-A323-3368406B00C8}" destId="{876F0D8B-6042-4152-A91C-ADAAD8646685}" srcOrd="2" destOrd="0" presId="urn:microsoft.com/office/officeart/2005/8/layout/StepDownProcess"/>
    <dgm:cxn modelId="{8E77DA66-2D46-4C77-A1DC-F8D2FAD8A972}" type="presParOf" srcId="{876F0D8B-6042-4152-A91C-ADAAD8646685}" destId="{45031434-0988-40E4-9F6A-6AB3EB5B1914}" srcOrd="0" destOrd="0" presId="urn:microsoft.com/office/officeart/2005/8/layout/StepDownProcess"/>
    <dgm:cxn modelId="{3858BD78-15C5-43F1-B4C8-F4B1B247BCE3}" type="presParOf" srcId="{876F0D8B-6042-4152-A91C-ADAAD8646685}" destId="{2E84BD49-EBDF-4DCD-9A4A-F2AA96FD5F5E}" srcOrd="1" destOrd="0" presId="urn:microsoft.com/office/officeart/2005/8/layout/StepDownProcess"/>
    <dgm:cxn modelId="{A3FA234A-D81B-42B7-8954-8269F76EF0A8}" type="presParOf" srcId="{876F0D8B-6042-4152-A91C-ADAAD8646685}" destId="{3AD2F82E-29CC-4B67-BBB6-C81F3AEBEBB6}" srcOrd="2" destOrd="0" presId="urn:microsoft.com/office/officeart/2005/8/layout/StepDownProcess"/>
    <dgm:cxn modelId="{E1962C9E-7746-4087-9C1A-D9CD5D72E625}" type="presParOf" srcId="{E548DE50-2E37-4B1E-A323-3368406B00C8}" destId="{EFF59A5A-2E82-4CEF-BF56-EBD94A0D5994}" srcOrd="3" destOrd="0" presId="urn:microsoft.com/office/officeart/2005/8/layout/StepDownProcess"/>
    <dgm:cxn modelId="{D272A368-EB2E-4E27-B27A-393034C87236}" type="presParOf" srcId="{E548DE50-2E37-4B1E-A323-3368406B00C8}" destId="{25549F18-D787-4A64-958A-2B4CF54B0D41}" srcOrd="4" destOrd="0" presId="urn:microsoft.com/office/officeart/2005/8/layout/StepDownProcess"/>
    <dgm:cxn modelId="{BF0B4A92-7F44-43B9-8043-AF784C8A056C}" type="presParOf" srcId="{25549F18-D787-4A64-958A-2B4CF54B0D41}" destId="{9295AABA-C25A-442B-993A-CA4FDBE9E3F3}" srcOrd="0" destOrd="0" presId="urn:microsoft.com/office/officeart/2005/8/layout/StepDownProcess"/>
    <dgm:cxn modelId="{82926D20-CF17-4900-BC5C-622183F62CD1}" type="presParOf" srcId="{25549F18-D787-4A64-958A-2B4CF54B0D41}" destId="{536EEB5E-8E3A-47A8-B30B-B0967CA8E38A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B87779A-7C57-4CC3-B52E-E95301D03966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191E19F6-96EE-4B50-A8AC-2226902C88B0}">
      <dgm:prSet phldrT="[텍스트]" custT="1"/>
      <dgm:spPr/>
      <dgm:t>
        <a:bodyPr/>
        <a:lstStyle/>
        <a:p>
          <a:pPr latinLnBrk="1"/>
          <a:r>
            <a:rPr lang="en-US" altLang="ko-KR" sz="2400" u="sng" dirty="0" smtClean="0">
              <a:solidFill>
                <a:schemeClr val="accent3">
                  <a:lumMod val="60000"/>
                  <a:lumOff val="4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sustained</a:t>
          </a:r>
          <a:endParaRPr lang="ko-KR" altLang="en-US" sz="2400" u="sng" dirty="0">
            <a:solidFill>
              <a:schemeClr val="accent3">
                <a:lumMod val="60000"/>
                <a:lumOff val="40000"/>
              </a:schemeClr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93DEA8C1-E14A-4883-A442-80B5AC54B7C1}" type="parTrans" cxnId="{E8831C71-24B6-47C8-97E9-52B6A24ED10B}">
      <dgm:prSet/>
      <dgm:spPr/>
      <dgm:t>
        <a:bodyPr/>
        <a:lstStyle/>
        <a:p>
          <a:pPr latinLnBrk="1"/>
          <a:endParaRPr lang="ko-KR" altLang="en-US"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147AD01F-C5A0-42D0-AD0E-B729275F5AAD}" type="sibTrans" cxnId="{E8831C71-24B6-47C8-97E9-52B6A24ED10B}">
      <dgm:prSet/>
      <dgm:spPr/>
      <dgm:t>
        <a:bodyPr/>
        <a:lstStyle/>
        <a:p>
          <a:pPr latinLnBrk="1"/>
          <a:endParaRPr lang="ko-KR" altLang="en-US"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E9D6E020-339E-4231-881E-FB58FABD03A9}">
      <dgm:prSet phldrT="[텍스트]" custT="1"/>
      <dgm:spPr/>
      <dgm:t>
        <a:bodyPr/>
        <a:lstStyle/>
        <a:p>
          <a:pPr latinLnBrk="1"/>
          <a:r>
            <a:rPr lang="en-US" altLang="ko-KR" sz="2400" u="sng" dirty="0" smtClean="0">
              <a:solidFill>
                <a:schemeClr val="accent3">
                  <a:lumMod val="60000"/>
                  <a:lumOff val="4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nurtured</a:t>
          </a:r>
          <a:endParaRPr lang="ko-KR" altLang="en-US" sz="2400" u="sng" dirty="0">
            <a:solidFill>
              <a:schemeClr val="accent3">
                <a:lumMod val="60000"/>
                <a:lumOff val="40000"/>
              </a:schemeClr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D3E8218D-3AC0-4D2A-9A63-F0C155C0A45E}" type="parTrans" cxnId="{3C534CD4-0235-48D7-8127-DC588213C68A}">
      <dgm:prSet/>
      <dgm:spPr/>
      <dgm:t>
        <a:bodyPr/>
        <a:lstStyle/>
        <a:p>
          <a:pPr latinLnBrk="1"/>
          <a:endParaRPr lang="ko-KR" altLang="en-US"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53C6D23E-7D21-4019-ABE2-373C2EF51584}" type="sibTrans" cxnId="{3C534CD4-0235-48D7-8127-DC588213C68A}">
      <dgm:prSet/>
      <dgm:spPr/>
      <dgm:t>
        <a:bodyPr/>
        <a:lstStyle/>
        <a:p>
          <a:pPr latinLnBrk="1"/>
          <a:endParaRPr lang="ko-KR" altLang="en-US"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F47F16C9-603B-4471-86CD-1685875393E6}">
      <dgm:prSet phldrT="[텍스트]" custT="1"/>
      <dgm:spPr/>
      <dgm:t>
        <a:bodyPr/>
        <a:lstStyle/>
        <a:p>
          <a:pPr latinLnBrk="1"/>
          <a:r>
            <a:rPr lang="en-US" altLang="ko-KR" sz="2400" u="sng" dirty="0" smtClean="0">
              <a:solidFill>
                <a:schemeClr val="accent3">
                  <a:lumMod val="60000"/>
                  <a:lumOff val="4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managed</a:t>
          </a:r>
          <a:endParaRPr lang="ko-KR" altLang="en-US" sz="2400" u="sng" dirty="0">
            <a:solidFill>
              <a:schemeClr val="accent3">
                <a:lumMod val="60000"/>
                <a:lumOff val="40000"/>
              </a:schemeClr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6A4D6BC2-DC4C-4CD2-9FFD-C0E8996ADD2F}" type="parTrans" cxnId="{6BCC1B45-DD2D-4433-9DA0-C147184FDD40}">
      <dgm:prSet/>
      <dgm:spPr/>
      <dgm:t>
        <a:bodyPr/>
        <a:lstStyle/>
        <a:p>
          <a:pPr latinLnBrk="1"/>
          <a:endParaRPr lang="ko-KR" altLang="en-US"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60703928-5B21-40BD-8465-A3A95B8C6868}" type="sibTrans" cxnId="{6BCC1B45-DD2D-4433-9DA0-C147184FDD40}">
      <dgm:prSet/>
      <dgm:spPr/>
      <dgm:t>
        <a:bodyPr/>
        <a:lstStyle/>
        <a:p>
          <a:pPr latinLnBrk="1"/>
          <a:endParaRPr lang="ko-KR" altLang="en-US"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6F55A5EE-48AB-46EE-9A99-B41AB3D87DB2}">
      <dgm:prSet phldrT="[텍스트]" custT="1"/>
      <dgm:spPr/>
      <dgm:t>
        <a:bodyPr/>
        <a:lstStyle/>
        <a:p>
          <a:pPr latinLnBrk="1"/>
          <a:r>
            <a:rPr lang="en-US" altLang="ko-KR" sz="2400" u="sng" dirty="0" smtClean="0">
              <a:solidFill>
                <a:schemeClr val="accent3">
                  <a:lumMod val="60000"/>
                  <a:lumOff val="4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idea</a:t>
          </a:r>
          <a:endParaRPr lang="ko-KR" altLang="en-US" sz="2400" u="sng" dirty="0">
            <a:solidFill>
              <a:schemeClr val="accent3">
                <a:lumMod val="60000"/>
                <a:lumOff val="40000"/>
              </a:schemeClr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47359C99-4E01-4BF8-8139-FC0847F5419A}" type="parTrans" cxnId="{D31C17F5-E56C-4C14-9CAD-93AFB3C17FE4}">
      <dgm:prSet/>
      <dgm:spPr/>
      <dgm:t>
        <a:bodyPr/>
        <a:lstStyle/>
        <a:p>
          <a:pPr latinLnBrk="1"/>
          <a:endParaRPr lang="ko-KR" altLang="en-US"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26B71054-8162-45B2-B1F3-1ABC6CB71080}" type="sibTrans" cxnId="{D31C17F5-E56C-4C14-9CAD-93AFB3C17FE4}">
      <dgm:prSet/>
      <dgm:spPr/>
      <dgm:t>
        <a:bodyPr/>
        <a:lstStyle/>
        <a:p>
          <a:pPr latinLnBrk="1"/>
          <a:endParaRPr lang="ko-KR" altLang="en-US"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6C00FFBD-CF80-4EB8-98F0-B6B98C84F00B}">
      <dgm:prSet custT="1"/>
      <dgm:spPr/>
      <dgm:t>
        <a:bodyPr/>
        <a:lstStyle/>
        <a:p>
          <a:pPr latinLnBrk="1"/>
          <a:r>
            <a:rPr lang="en-US" altLang="ko-KR" sz="2000" b="1" u="sng" dirty="0" smtClean="0">
              <a:solidFill>
                <a:schemeClr val="accent3">
                  <a:lumMod val="60000"/>
                  <a:lumOff val="4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Sporadic</a:t>
          </a:r>
          <a:endParaRPr lang="ko-KR" altLang="en-US" sz="2000" dirty="0">
            <a:solidFill>
              <a:schemeClr val="accent3">
                <a:lumMod val="60000"/>
                <a:lumOff val="40000"/>
              </a:schemeClr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F6D5139E-E2A6-4BF2-BE58-C2FB22E844A6}" type="parTrans" cxnId="{E76F5273-8167-486A-A102-AC672BF9DC9A}">
      <dgm:prSet/>
      <dgm:spPr/>
      <dgm:t>
        <a:bodyPr/>
        <a:lstStyle/>
        <a:p>
          <a:pPr latinLnBrk="1"/>
          <a:endParaRPr lang="ko-KR" altLang="en-US"/>
        </a:p>
      </dgm:t>
    </dgm:pt>
    <dgm:pt modelId="{6ECE15FC-B1A1-4569-9DF0-828879897FA2}" type="sibTrans" cxnId="{E76F5273-8167-486A-A102-AC672BF9DC9A}">
      <dgm:prSet/>
      <dgm:spPr/>
      <dgm:t>
        <a:bodyPr/>
        <a:lstStyle/>
        <a:p>
          <a:pPr latinLnBrk="1"/>
          <a:endParaRPr lang="ko-KR" altLang="en-US"/>
        </a:p>
      </dgm:t>
    </dgm:pt>
    <dgm:pt modelId="{B9495676-AF2E-4A10-B880-2BF319B9D9DC}" type="pres">
      <dgm:prSet presAssocID="{3B87779A-7C57-4CC3-B52E-E95301D03966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7776808-645F-4A6A-AA85-1E3011CE44B6}" type="pres">
      <dgm:prSet presAssocID="{3B87779A-7C57-4CC3-B52E-E95301D03966}" presName="comp1" presStyleCnt="0"/>
      <dgm:spPr/>
    </dgm:pt>
    <dgm:pt modelId="{12CF3353-C415-4276-B031-DEA1F3C59227}" type="pres">
      <dgm:prSet presAssocID="{3B87779A-7C57-4CC3-B52E-E95301D03966}" presName="circle1" presStyleLbl="node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DE2646EE-227B-4328-A31B-FB15C08710CA}" type="pres">
      <dgm:prSet presAssocID="{3B87779A-7C57-4CC3-B52E-E95301D03966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45BAB9A-3F31-409A-AA43-0BBE9DD2DF4D}" type="pres">
      <dgm:prSet presAssocID="{3B87779A-7C57-4CC3-B52E-E95301D03966}" presName="comp2" presStyleCnt="0"/>
      <dgm:spPr/>
    </dgm:pt>
    <dgm:pt modelId="{D1B9FFA7-DA97-41F9-A65B-2EE05D33A171}" type="pres">
      <dgm:prSet presAssocID="{3B87779A-7C57-4CC3-B52E-E95301D03966}" presName="circle2" presStyleLbl="node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E1FD7351-B1B0-40A0-9970-B21F7C2D3CF3}" type="pres">
      <dgm:prSet presAssocID="{3B87779A-7C57-4CC3-B52E-E95301D03966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E79E99C-71EB-4559-A466-C561164101BD}" type="pres">
      <dgm:prSet presAssocID="{3B87779A-7C57-4CC3-B52E-E95301D03966}" presName="comp3" presStyleCnt="0"/>
      <dgm:spPr/>
    </dgm:pt>
    <dgm:pt modelId="{A4DD43AA-B952-4775-A7DC-BAAEDE1D3B85}" type="pres">
      <dgm:prSet presAssocID="{3B87779A-7C57-4CC3-B52E-E95301D03966}" presName="circle3" presStyleLbl="node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D9F5C0AA-C79B-496F-B942-9A644CB38F1B}" type="pres">
      <dgm:prSet presAssocID="{3B87779A-7C57-4CC3-B52E-E95301D03966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CAE16A0-75E9-4CA9-9021-BA6BB5F15025}" type="pres">
      <dgm:prSet presAssocID="{3B87779A-7C57-4CC3-B52E-E95301D03966}" presName="comp4" presStyleCnt="0"/>
      <dgm:spPr/>
    </dgm:pt>
    <dgm:pt modelId="{13BC282A-742F-4767-9DBA-5134B9E28BCE}" type="pres">
      <dgm:prSet presAssocID="{3B87779A-7C57-4CC3-B52E-E95301D03966}" presName="circle4" presStyleLbl="node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75F56DFC-6768-408C-B9D2-250677CFE956}" type="pres">
      <dgm:prSet presAssocID="{3B87779A-7C57-4CC3-B52E-E95301D03966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5A04899-0440-4804-937F-BF556C6788DC}" type="pres">
      <dgm:prSet presAssocID="{3B87779A-7C57-4CC3-B52E-E95301D03966}" presName="comp5" presStyleCnt="0"/>
      <dgm:spPr/>
    </dgm:pt>
    <dgm:pt modelId="{20931A54-E5EF-49B7-ABA0-C6F01112EB6F}" type="pres">
      <dgm:prSet presAssocID="{3B87779A-7C57-4CC3-B52E-E95301D03966}" presName="circle5" presStyleLbl="node1" presStyleIdx="4" presStyleCnt="5"/>
      <dgm:spPr/>
      <dgm:t>
        <a:bodyPr/>
        <a:lstStyle/>
        <a:p>
          <a:pPr latinLnBrk="1"/>
          <a:endParaRPr lang="ko-KR" altLang="en-US"/>
        </a:p>
      </dgm:t>
    </dgm:pt>
    <dgm:pt modelId="{C2771669-5BE3-4DA4-87C4-C9959DA20593}" type="pres">
      <dgm:prSet presAssocID="{3B87779A-7C57-4CC3-B52E-E95301D03966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A7770A33-ADA2-4F73-9CDC-B1C244DDC97C}" type="presOf" srcId="{6C00FFBD-CF80-4EB8-98F0-B6B98C84F00B}" destId="{C2771669-5BE3-4DA4-87C4-C9959DA20593}" srcOrd="1" destOrd="0" presId="urn:microsoft.com/office/officeart/2005/8/layout/venn2"/>
    <dgm:cxn modelId="{CC7D7921-4C6E-4E98-B956-701B4B7916F0}" type="presOf" srcId="{F47F16C9-603B-4471-86CD-1685875393E6}" destId="{A4DD43AA-B952-4775-A7DC-BAAEDE1D3B85}" srcOrd="0" destOrd="0" presId="urn:microsoft.com/office/officeart/2005/8/layout/venn2"/>
    <dgm:cxn modelId="{D31C17F5-E56C-4C14-9CAD-93AFB3C17FE4}" srcId="{3B87779A-7C57-4CC3-B52E-E95301D03966}" destId="{6F55A5EE-48AB-46EE-9A99-B41AB3D87DB2}" srcOrd="3" destOrd="0" parTransId="{47359C99-4E01-4BF8-8139-FC0847F5419A}" sibTransId="{26B71054-8162-45B2-B1F3-1ABC6CB71080}"/>
    <dgm:cxn modelId="{367AE194-79AD-411D-9240-7208DC67F31C}" type="presOf" srcId="{E9D6E020-339E-4231-881E-FB58FABD03A9}" destId="{D1B9FFA7-DA97-41F9-A65B-2EE05D33A171}" srcOrd="0" destOrd="0" presId="urn:microsoft.com/office/officeart/2005/8/layout/venn2"/>
    <dgm:cxn modelId="{03D43F4B-61DE-4CFE-BFD8-F7150E83553D}" type="presOf" srcId="{6C00FFBD-CF80-4EB8-98F0-B6B98C84F00B}" destId="{20931A54-E5EF-49B7-ABA0-C6F01112EB6F}" srcOrd="0" destOrd="0" presId="urn:microsoft.com/office/officeart/2005/8/layout/venn2"/>
    <dgm:cxn modelId="{E8831C71-24B6-47C8-97E9-52B6A24ED10B}" srcId="{3B87779A-7C57-4CC3-B52E-E95301D03966}" destId="{191E19F6-96EE-4B50-A8AC-2226902C88B0}" srcOrd="0" destOrd="0" parTransId="{93DEA8C1-E14A-4883-A442-80B5AC54B7C1}" sibTransId="{147AD01F-C5A0-42D0-AD0E-B729275F5AAD}"/>
    <dgm:cxn modelId="{E76F5273-8167-486A-A102-AC672BF9DC9A}" srcId="{3B87779A-7C57-4CC3-B52E-E95301D03966}" destId="{6C00FFBD-CF80-4EB8-98F0-B6B98C84F00B}" srcOrd="4" destOrd="0" parTransId="{F6D5139E-E2A6-4BF2-BE58-C2FB22E844A6}" sibTransId="{6ECE15FC-B1A1-4569-9DF0-828879897FA2}"/>
    <dgm:cxn modelId="{3C534CD4-0235-48D7-8127-DC588213C68A}" srcId="{3B87779A-7C57-4CC3-B52E-E95301D03966}" destId="{E9D6E020-339E-4231-881E-FB58FABD03A9}" srcOrd="1" destOrd="0" parTransId="{D3E8218D-3AC0-4D2A-9A63-F0C155C0A45E}" sibTransId="{53C6D23E-7D21-4019-ABE2-373C2EF51584}"/>
    <dgm:cxn modelId="{399E58A8-6F9D-43F6-83D5-6C2F3B08215D}" type="presOf" srcId="{6F55A5EE-48AB-46EE-9A99-B41AB3D87DB2}" destId="{13BC282A-742F-4767-9DBA-5134B9E28BCE}" srcOrd="0" destOrd="0" presId="urn:microsoft.com/office/officeart/2005/8/layout/venn2"/>
    <dgm:cxn modelId="{4607F8D0-E323-49DF-AD0B-E1C6907243BE}" type="presOf" srcId="{6F55A5EE-48AB-46EE-9A99-B41AB3D87DB2}" destId="{75F56DFC-6768-408C-B9D2-250677CFE956}" srcOrd="1" destOrd="0" presId="urn:microsoft.com/office/officeart/2005/8/layout/venn2"/>
    <dgm:cxn modelId="{2585B117-D282-4A17-90E7-4B8F63F30819}" type="presOf" srcId="{3B87779A-7C57-4CC3-B52E-E95301D03966}" destId="{B9495676-AF2E-4A10-B880-2BF319B9D9DC}" srcOrd="0" destOrd="0" presId="urn:microsoft.com/office/officeart/2005/8/layout/venn2"/>
    <dgm:cxn modelId="{6BCC1B45-DD2D-4433-9DA0-C147184FDD40}" srcId="{3B87779A-7C57-4CC3-B52E-E95301D03966}" destId="{F47F16C9-603B-4471-86CD-1685875393E6}" srcOrd="2" destOrd="0" parTransId="{6A4D6BC2-DC4C-4CD2-9FFD-C0E8996ADD2F}" sibTransId="{60703928-5B21-40BD-8465-A3A95B8C6868}"/>
    <dgm:cxn modelId="{FC7ACEB8-FF00-4494-82B8-503BDA4F4937}" type="presOf" srcId="{F47F16C9-603B-4471-86CD-1685875393E6}" destId="{D9F5C0AA-C79B-496F-B942-9A644CB38F1B}" srcOrd="1" destOrd="0" presId="urn:microsoft.com/office/officeart/2005/8/layout/venn2"/>
    <dgm:cxn modelId="{2FAFA9F2-6536-4E85-A216-BD697E41AEC5}" type="presOf" srcId="{191E19F6-96EE-4B50-A8AC-2226902C88B0}" destId="{DE2646EE-227B-4328-A31B-FB15C08710CA}" srcOrd="1" destOrd="0" presId="urn:microsoft.com/office/officeart/2005/8/layout/venn2"/>
    <dgm:cxn modelId="{915F4425-6C0D-42BC-8A23-FC529C11DE95}" type="presOf" srcId="{E9D6E020-339E-4231-881E-FB58FABD03A9}" destId="{E1FD7351-B1B0-40A0-9970-B21F7C2D3CF3}" srcOrd="1" destOrd="0" presId="urn:microsoft.com/office/officeart/2005/8/layout/venn2"/>
    <dgm:cxn modelId="{3FC808DE-B931-4A2B-8087-E0425064D3CA}" type="presOf" srcId="{191E19F6-96EE-4B50-A8AC-2226902C88B0}" destId="{12CF3353-C415-4276-B031-DEA1F3C59227}" srcOrd="0" destOrd="0" presId="urn:microsoft.com/office/officeart/2005/8/layout/venn2"/>
    <dgm:cxn modelId="{548A14AD-B73F-4705-9DB2-3A93798C9996}" type="presParOf" srcId="{B9495676-AF2E-4A10-B880-2BF319B9D9DC}" destId="{77776808-645F-4A6A-AA85-1E3011CE44B6}" srcOrd="0" destOrd="0" presId="urn:microsoft.com/office/officeart/2005/8/layout/venn2"/>
    <dgm:cxn modelId="{328C560E-CFB3-40E8-9B00-DEFD829DF87E}" type="presParOf" srcId="{77776808-645F-4A6A-AA85-1E3011CE44B6}" destId="{12CF3353-C415-4276-B031-DEA1F3C59227}" srcOrd="0" destOrd="0" presId="urn:microsoft.com/office/officeart/2005/8/layout/venn2"/>
    <dgm:cxn modelId="{41FF1EEE-75F6-48DF-B205-11AF919DE592}" type="presParOf" srcId="{77776808-645F-4A6A-AA85-1E3011CE44B6}" destId="{DE2646EE-227B-4328-A31B-FB15C08710CA}" srcOrd="1" destOrd="0" presId="urn:microsoft.com/office/officeart/2005/8/layout/venn2"/>
    <dgm:cxn modelId="{A9B5A081-5160-41D2-840F-7C24FD1019D5}" type="presParOf" srcId="{B9495676-AF2E-4A10-B880-2BF319B9D9DC}" destId="{145BAB9A-3F31-409A-AA43-0BBE9DD2DF4D}" srcOrd="1" destOrd="0" presId="urn:microsoft.com/office/officeart/2005/8/layout/venn2"/>
    <dgm:cxn modelId="{4DB62A1C-1131-4AA4-A0A8-75B3AEF38527}" type="presParOf" srcId="{145BAB9A-3F31-409A-AA43-0BBE9DD2DF4D}" destId="{D1B9FFA7-DA97-41F9-A65B-2EE05D33A171}" srcOrd="0" destOrd="0" presId="urn:microsoft.com/office/officeart/2005/8/layout/venn2"/>
    <dgm:cxn modelId="{9DB45FF8-1AB2-4CFC-BD75-DF0FB2ABFC87}" type="presParOf" srcId="{145BAB9A-3F31-409A-AA43-0BBE9DD2DF4D}" destId="{E1FD7351-B1B0-40A0-9970-B21F7C2D3CF3}" srcOrd="1" destOrd="0" presId="urn:microsoft.com/office/officeart/2005/8/layout/venn2"/>
    <dgm:cxn modelId="{7A813901-D3C3-4471-83F9-631812D6962E}" type="presParOf" srcId="{B9495676-AF2E-4A10-B880-2BF319B9D9DC}" destId="{2E79E99C-71EB-4559-A466-C561164101BD}" srcOrd="2" destOrd="0" presId="urn:microsoft.com/office/officeart/2005/8/layout/venn2"/>
    <dgm:cxn modelId="{EAFD10D5-7A1C-47AE-A0B3-970335D0CA91}" type="presParOf" srcId="{2E79E99C-71EB-4559-A466-C561164101BD}" destId="{A4DD43AA-B952-4775-A7DC-BAAEDE1D3B85}" srcOrd="0" destOrd="0" presId="urn:microsoft.com/office/officeart/2005/8/layout/venn2"/>
    <dgm:cxn modelId="{C7E2F7BE-B96E-49BD-84D5-3B1E4EA53F30}" type="presParOf" srcId="{2E79E99C-71EB-4559-A466-C561164101BD}" destId="{D9F5C0AA-C79B-496F-B942-9A644CB38F1B}" srcOrd="1" destOrd="0" presId="urn:microsoft.com/office/officeart/2005/8/layout/venn2"/>
    <dgm:cxn modelId="{3A13C5EF-E7BF-46A3-BB15-32D0382D65B2}" type="presParOf" srcId="{B9495676-AF2E-4A10-B880-2BF319B9D9DC}" destId="{ACAE16A0-75E9-4CA9-9021-BA6BB5F15025}" srcOrd="3" destOrd="0" presId="urn:microsoft.com/office/officeart/2005/8/layout/venn2"/>
    <dgm:cxn modelId="{3E8321C0-8287-4DB1-8406-4101C992165A}" type="presParOf" srcId="{ACAE16A0-75E9-4CA9-9021-BA6BB5F15025}" destId="{13BC282A-742F-4767-9DBA-5134B9E28BCE}" srcOrd="0" destOrd="0" presId="urn:microsoft.com/office/officeart/2005/8/layout/venn2"/>
    <dgm:cxn modelId="{3830B3DE-8EF8-4421-9C26-13DF22766C41}" type="presParOf" srcId="{ACAE16A0-75E9-4CA9-9021-BA6BB5F15025}" destId="{75F56DFC-6768-408C-B9D2-250677CFE956}" srcOrd="1" destOrd="0" presId="urn:microsoft.com/office/officeart/2005/8/layout/venn2"/>
    <dgm:cxn modelId="{1E3DBCEB-AC4C-4663-8BC7-6B8AAEEED138}" type="presParOf" srcId="{B9495676-AF2E-4A10-B880-2BF319B9D9DC}" destId="{C5A04899-0440-4804-937F-BF556C6788DC}" srcOrd="4" destOrd="0" presId="urn:microsoft.com/office/officeart/2005/8/layout/venn2"/>
    <dgm:cxn modelId="{CCB6734B-0CD5-4C01-9EE0-18D0AAE9175D}" type="presParOf" srcId="{C5A04899-0440-4804-937F-BF556C6788DC}" destId="{20931A54-E5EF-49B7-ABA0-C6F01112EB6F}" srcOrd="0" destOrd="0" presId="urn:microsoft.com/office/officeart/2005/8/layout/venn2"/>
    <dgm:cxn modelId="{92A4E321-A115-45C9-BCA9-A39F8BBC230B}" type="presParOf" srcId="{C5A04899-0440-4804-937F-BF556C6788DC}" destId="{C2771669-5BE3-4DA4-87C4-C9959DA20593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C372F7C-B1B1-41C1-B19A-8310EC18781B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2C7F07C2-A3BB-46DA-9CC1-08C0D6E1026D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latinLnBrk="1"/>
          <a:r>
            <a:rPr lang="en-US" altLang="ko-KR" sz="1500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  </a:t>
          </a:r>
          <a:r>
            <a:rPr lang="ko-KR" altLang="en-US" sz="2000" b="1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국내 소프트웨어산업 특히 </a:t>
          </a:r>
          <a:r>
            <a:rPr lang="en-US" altLang="ko-KR" sz="2000" b="1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SI</a:t>
          </a:r>
          <a:r>
            <a:rPr lang="ko-KR" altLang="en-US" sz="2000" b="1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업체의 미래</a:t>
          </a:r>
          <a:r>
            <a:rPr lang="en-US" altLang="ko-KR" sz="2000" b="1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4</a:t>
          </a:r>
          <a:r>
            <a:rPr lang="ko-KR" altLang="en-US" sz="2000" b="1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차산업혁명에 대비하기 위한</a:t>
          </a:r>
          <a:endParaRPr lang="en-US" altLang="ko-KR" sz="2000" b="1" dirty="0" smtClean="0">
            <a:solidFill>
              <a:schemeClr val="accent1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  <a:p>
          <a:pPr latinLnBrk="1"/>
          <a:r>
            <a:rPr lang="ko-KR" altLang="en-US" sz="2000" b="1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혁신의 도입이 절실한 상황 </a:t>
          </a:r>
          <a:endParaRPr lang="ko-KR" altLang="en-US" sz="2000" b="1" dirty="0">
            <a:solidFill>
              <a:schemeClr val="accent1"/>
            </a:solidFill>
          </a:endParaRPr>
        </a:p>
      </dgm:t>
    </dgm:pt>
    <dgm:pt modelId="{43B3D7B5-84BA-4A64-AACD-2E0B89899375}" type="parTrans" cxnId="{C012C08E-2D8D-467D-9EC3-7F7D1FB973C3}">
      <dgm:prSet/>
      <dgm:spPr/>
      <dgm:t>
        <a:bodyPr/>
        <a:lstStyle/>
        <a:p>
          <a:pPr latinLnBrk="1"/>
          <a:endParaRPr lang="ko-KR" altLang="en-US"/>
        </a:p>
      </dgm:t>
    </dgm:pt>
    <dgm:pt modelId="{996F73C0-E344-4138-AA60-9CB55D0AAA76}" type="sibTrans" cxnId="{C012C08E-2D8D-467D-9EC3-7F7D1FB973C3}">
      <dgm:prSet/>
      <dgm:spPr/>
      <dgm:t>
        <a:bodyPr/>
        <a:lstStyle/>
        <a:p>
          <a:pPr latinLnBrk="1"/>
          <a:endParaRPr lang="ko-KR" altLang="en-US"/>
        </a:p>
      </dgm:t>
    </dgm:pt>
    <dgm:pt modelId="{2E7C6CF1-592C-40B5-8C0A-3F466EDF18A8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r" latinLnBrk="1"/>
          <a:r>
            <a:rPr lang="en-US" altLang="ko-KR" sz="1500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  </a:t>
          </a:r>
          <a:r>
            <a:rPr lang="ko-KR" altLang="en-US" sz="2000" b="1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기술적</a:t>
          </a:r>
          <a:r>
            <a:rPr lang="en-US" altLang="ko-KR" sz="2000" b="1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,</a:t>
          </a:r>
          <a:r>
            <a:rPr lang="ko-KR" altLang="en-US" sz="2000" b="1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인적</a:t>
          </a:r>
          <a:r>
            <a:rPr lang="en-US" altLang="ko-KR" sz="2000" b="1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,</a:t>
          </a:r>
          <a:r>
            <a:rPr lang="ko-KR" altLang="en-US" sz="2000" b="1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조직적 혁신이 도입되어야 한다</a:t>
          </a:r>
          <a:r>
            <a:rPr lang="en-US" altLang="ko-KR" sz="2000" b="1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. </a:t>
          </a:r>
          <a:r>
            <a:rPr lang="ko-KR" altLang="en-US" sz="2000" b="1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이에 그 </a:t>
          </a:r>
          <a:r>
            <a:rPr lang="ko-KR" altLang="en-US" sz="2000" b="1" dirty="0" err="1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혁신성에</a:t>
          </a:r>
          <a:r>
            <a:rPr lang="ko-KR" altLang="en-US" sz="2000" b="1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대한 평가와 가이드는 한 단계 더 높은 단계로 유도할 수 있다고 본다</a:t>
          </a:r>
          <a:r>
            <a:rPr lang="en-US" altLang="ko-KR" sz="2000" b="1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/>
          </a:r>
          <a:br>
            <a:rPr lang="en-US" altLang="ko-KR" sz="2000" b="1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</a:br>
          <a:endParaRPr lang="ko-KR" altLang="en-US" sz="2000" b="1" dirty="0">
            <a:solidFill>
              <a:schemeClr val="accent1"/>
            </a:solidFill>
          </a:endParaRPr>
        </a:p>
      </dgm:t>
    </dgm:pt>
    <dgm:pt modelId="{19E7BE51-ED74-4774-A0A8-D221FCD2B9E4}" type="parTrans" cxnId="{9FBC3D03-0C83-42CB-A4FA-BFBCDDB45A93}">
      <dgm:prSet/>
      <dgm:spPr/>
      <dgm:t>
        <a:bodyPr/>
        <a:lstStyle/>
        <a:p>
          <a:pPr latinLnBrk="1"/>
          <a:endParaRPr lang="ko-KR" altLang="en-US"/>
        </a:p>
      </dgm:t>
    </dgm:pt>
    <dgm:pt modelId="{B8983CF3-021B-48D0-BEDC-7E4C724FDC1F}" type="sibTrans" cxnId="{9FBC3D03-0C83-42CB-A4FA-BFBCDDB45A93}">
      <dgm:prSet/>
      <dgm:spPr/>
      <dgm:t>
        <a:bodyPr/>
        <a:lstStyle/>
        <a:p>
          <a:pPr latinLnBrk="1"/>
          <a:endParaRPr lang="ko-KR" altLang="en-US"/>
        </a:p>
      </dgm:t>
    </dgm:pt>
    <dgm:pt modelId="{2B09E4FB-AA45-42F5-9552-23C4B848FD2F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latinLnBrk="1"/>
          <a:r>
            <a:rPr lang="en-US" altLang="ko-KR" sz="1700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</a:t>
          </a:r>
          <a:r>
            <a:rPr lang="ko-KR" altLang="en-US" sz="2000" b="1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향후에는 소프트웨어 산업과 </a:t>
          </a:r>
          <a:r>
            <a:rPr lang="en-US" altLang="ko-KR" sz="2000" b="1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SI</a:t>
          </a:r>
          <a:r>
            <a:rPr lang="ko-KR" altLang="en-US" sz="2000" b="1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업체에 좀 더 원활히 도입될 수 있는                                                                                                   </a:t>
          </a:r>
          <a:endParaRPr lang="en-US" altLang="ko-KR" sz="2000" b="1" dirty="0" smtClean="0">
            <a:solidFill>
              <a:schemeClr val="accent1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  <a:p>
          <a:pPr latinLnBrk="1"/>
          <a:r>
            <a:rPr lang="en-US" altLang="ko-KR" sz="2000" b="1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   </a:t>
          </a:r>
          <a:r>
            <a:rPr lang="ko-KR" altLang="en-US" sz="2000" b="1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추가적 </a:t>
          </a:r>
          <a:r>
            <a:rPr lang="ko-KR" altLang="en-US" sz="2000" b="1" dirty="0" err="1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개념정립</a:t>
          </a:r>
          <a:r>
            <a:rPr lang="en-US" altLang="ko-KR" sz="2000" b="1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,</a:t>
          </a:r>
          <a:r>
            <a:rPr lang="ko-KR" altLang="en-US" sz="2000" b="1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각 단계의 토착화를 위한 목표와 행동강령의 설정에 대한 연구가 요구된다</a:t>
          </a:r>
          <a:r>
            <a:rPr lang="en-US" altLang="ko-KR" sz="2000" b="1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.</a:t>
          </a:r>
          <a:br>
            <a:rPr lang="en-US" altLang="ko-KR" sz="2000" b="1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</a:br>
          <a:endParaRPr lang="ko-KR" altLang="en-US" sz="2000" b="1" dirty="0">
            <a:solidFill>
              <a:schemeClr val="accent1"/>
            </a:solidFill>
          </a:endParaRPr>
        </a:p>
      </dgm:t>
    </dgm:pt>
    <dgm:pt modelId="{C499A60B-755D-4BF3-B440-F7609170DB45}" type="parTrans" cxnId="{F1563212-27BE-4AD1-B0B4-E9AC9ABB91F4}">
      <dgm:prSet/>
      <dgm:spPr/>
      <dgm:t>
        <a:bodyPr/>
        <a:lstStyle/>
        <a:p>
          <a:pPr latinLnBrk="1"/>
          <a:endParaRPr lang="ko-KR" altLang="en-US"/>
        </a:p>
      </dgm:t>
    </dgm:pt>
    <dgm:pt modelId="{0CB87A62-E37F-46C7-ACF1-C48F1CCE9D3E}" type="sibTrans" cxnId="{F1563212-27BE-4AD1-B0B4-E9AC9ABB91F4}">
      <dgm:prSet/>
      <dgm:spPr/>
      <dgm:t>
        <a:bodyPr/>
        <a:lstStyle/>
        <a:p>
          <a:pPr latinLnBrk="1"/>
          <a:endParaRPr lang="ko-KR" altLang="en-US"/>
        </a:p>
      </dgm:t>
    </dgm:pt>
    <dgm:pt modelId="{5AF2E6E7-48AE-4424-A2CF-2CE5A1F0AB41}" type="pres">
      <dgm:prSet presAssocID="{8C372F7C-B1B1-41C1-B19A-8310EC18781B}" presName="linearFlow" presStyleCnt="0">
        <dgm:presLayoutVars>
          <dgm:dir/>
          <dgm:resizeHandles val="exact"/>
        </dgm:presLayoutVars>
      </dgm:prSet>
      <dgm:spPr/>
    </dgm:pt>
    <dgm:pt modelId="{49A8E458-32BD-42DA-B5FC-12CA7BA5AD61}" type="pres">
      <dgm:prSet presAssocID="{2C7F07C2-A3BB-46DA-9CC1-08C0D6E1026D}" presName="composite" presStyleCnt="0"/>
      <dgm:spPr/>
    </dgm:pt>
    <dgm:pt modelId="{F60ABCEB-5560-4FF8-96BC-764722A56F5C}" type="pres">
      <dgm:prSet presAssocID="{2C7F07C2-A3BB-46DA-9CC1-08C0D6E1026D}" presName="imgShp" presStyleLbl="fgImgPlace1" presStyleIdx="0" presStyleCnt="3" custAng="0" custScaleX="94914" custScaleY="104200" custLinFactNeighborX="-83859" custLinFactNeighborY="1398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</dgm:pt>
    <dgm:pt modelId="{72D51333-DB2E-4F9D-8DBC-E3A7C95BCF25}" type="pres">
      <dgm:prSet presAssocID="{2C7F07C2-A3BB-46DA-9CC1-08C0D6E1026D}" presName="txShp" presStyleLbl="node1" presStyleIdx="0" presStyleCnt="3" custScaleX="149691" custLinFactNeighborX="64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DC963EE-06B2-4813-8278-511579BE3505}" type="pres">
      <dgm:prSet presAssocID="{996F73C0-E344-4138-AA60-9CB55D0AAA76}" presName="spacing" presStyleCnt="0"/>
      <dgm:spPr/>
    </dgm:pt>
    <dgm:pt modelId="{EA403C43-7F84-45A7-AEEC-893EC13D7ADB}" type="pres">
      <dgm:prSet presAssocID="{2E7C6CF1-592C-40B5-8C0A-3F466EDF18A8}" presName="composite" presStyleCnt="0"/>
      <dgm:spPr/>
    </dgm:pt>
    <dgm:pt modelId="{A61A4CF3-8877-40EB-B2E0-CD44FD2D3CB9}" type="pres">
      <dgm:prSet presAssocID="{2E7C6CF1-592C-40B5-8C0A-3F466EDF18A8}" presName="imgShp" presStyleLbl="fgImgPlace1" presStyleIdx="1" presStyleCnt="3" custScaleX="90434" custScaleY="95504" custLinFactNeighborX="-80682" custLinFactNeighborY="3027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</dgm:pt>
    <dgm:pt modelId="{53D54127-6DBA-4231-85E4-62A534BDC0BE}" type="pres">
      <dgm:prSet presAssocID="{2E7C6CF1-592C-40B5-8C0A-3F466EDF18A8}" presName="txShp" presStyleLbl="node1" presStyleIdx="1" presStyleCnt="3" custScaleX="150376" custScaleY="87693" custLinFactNeighborX="726" custLinFactNeighborY="-204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0EC20EA-0981-42D3-99C7-76DB322654CF}" type="pres">
      <dgm:prSet presAssocID="{B8983CF3-021B-48D0-BEDC-7E4C724FDC1F}" presName="spacing" presStyleCnt="0"/>
      <dgm:spPr/>
    </dgm:pt>
    <dgm:pt modelId="{514CD1D4-672A-4928-99A3-28B56FF3E3A4}" type="pres">
      <dgm:prSet presAssocID="{2B09E4FB-AA45-42F5-9552-23C4B848FD2F}" presName="composite" presStyleCnt="0"/>
      <dgm:spPr/>
    </dgm:pt>
    <dgm:pt modelId="{D0D57B56-1668-4577-9D88-1AB665CFEB20}" type="pres">
      <dgm:prSet presAssocID="{2B09E4FB-AA45-42F5-9552-23C4B848FD2F}" presName="imgShp" presStyleLbl="fgImgPlace1" presStyleIdx="2" presStyleCnt="3" custFlipHor="1" custScaleX="91176" custLinFactNeighborX="-76254" custLinFactNeighborY="954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</dgm:pt>
    <dgm:pt modelId="{08624A2F-6693-4749-A53D-19F0438AA835}" type="pres">
      <dgm:prSet presAssocID="{2B09E4FB-AA45-42F5-9552-23C4B848FD2F}" presName="txShp" presStyleLbl="node1" presStyleIdx="2" presStyleCnt="3" custScaleX="14934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9FBC3D03-0C83-42CB-A4FA-BFBCDDB45A93}" srcId="{8C372F7C-B1B1-41C1-B19A-8310EC18781B}" destId="{2E7C6CF1-592C-40B5-8C0A-3F466EDF18A8}" srcOrd="1" destOrd="0" parTransId="{19E7BE51-ED74-4774-A0A8-D221FCD2B9E4}" sibTransId="{B8983CF3-021B-48D0-BEDC-7E4C724FDC1F}"/>
    <dgm:cxn modelId="{F1563212-27BE-4AD1-B0B4-E9AC9ABB91F4}" srcId="{8C372F7C-B1B1-41C1-B19A-8310EC18781B}" destId="{2B09E4FB-AA45-42F5-9552-23C4B848FD2F}" srcOrd="2" destOrd="0" parTransId="{C499A60B-755D-4BF3-B440-F7609170DB45}" sibTransId="{0CB87A62-E37F-46C7-ACF1-C48F1CCE9D3E}"/>
    <dgm:cxn modelId="{C012C08E-2D8D-467D-9EC3-7F7D1FB973C3}" srcId="{8C372F7C-B1B1-41C1-B19A-8310EC18781B}" destId="{2C7F07C2-A3BB-46DA-9CC1-08C0D6E1026D}" srcOrd="0" destOrd="0" parTransId="{43B3D7B5-84BA-4A64-AACD-2E0B89899375}" sibTransId="{996F73C0-E344-4138-AA60-9CB55D0AAA76}"/>
    <dgm:cxn modelId="{4AAE3FD3-EC05-4946-901F-6C6E7A17E265}" type="presOf" srcId="{2C7F07C2-A3BB-46DA-9CC1-08C0D6E1026D}" destId="{72D51333-DB2E-4F9D-8DBC-E3A7C95BCF25}" srcOrd="0" destOrd="0" presId="urn:microsoft.com/office/officeart/2005/8/layout/vList3"/>
    <dgm:cxn modelId="{B11E1575-BADD-4BE2-891D-913B8123F0DF}" type="presOf" srcId="{2E7C6CF1-592C-40B5-8C0A-3F466EDF18A8}" destId="{53D54127-6DBA-4231-85E4-62A534BDC0BE}" srcOrd="0" destOrd="0" presId="urn:microsoft.com/office/officeart/2005/8/layout/vList3"/>
    <dgm:cxn modelId="{67617A1C-E371-497D-A409-A5F2E11C519F}" type="presOf" srcId="{2B09E4FB-AA45-42F5-9552-23C4B848FD2F}" destId="{08624A2F-6693-4749-A53D-19F0438AA835}" srcOrd="0" destOrd="0" presId="urn:microsoft.com/office/officeart/2005/8/layout/vList3"/>
    <dgm:cxn modelId="{B94CB444-035F-4BC4-AC31-8266844EAD94}" type="presOf" srcId="{8C372F7C-B1B1-41C1-B19A-8310EC18781B}" destId="{5AF2E6E7-48AE-4424-A2CF-2CE5A1F0AB41}" srcOrd="0" destOrd="0" presId="urn:microsoft.com/office/officeart/2005/8/layout/vList3"/>
    <dgm:cxn modelId="{35EA5423-9DFB-44C4-B205-98FE4925A7A8}" type="presParOf" srcId="{5AF2E6E7-48AE-4424-A2CF-2CE5A1F0AB41}" destId="{49A8E458-32BD-42DA-B5FC-12CA7BA5AD61}" srcOrd="0" destOrd="0" presId="urn:microsoft.com/office/officeart/2005/8/layout/vList3"/>
    <dgm:cxn modelId="{5984AB39-A62B-4A90-9841-3DF04D8EA3E5}" type="presParOf" srcId="{49A8E458-32BD-42DA-B5FC-12CA7BA5AD61}" destId="{F60ABCEB-5560-4FF8-96BC-764722A56F5C}" srcOrd="0" destOrd="0" presId="urn:microsoft.com/office/officeart/2005/8/layout/vList3"/>
    <dgm:cxn modelId="{C4D842C9-4928-493F-B5EB-4117EFC9D2C1}" type="presParOf" srcId="{49A8E458-32BD-42DA-B5FC-12CA7BA5AD61}" destId="{72D51333-DB2E-4F9D-8DBC-E3A7C95BCF25}" srcOrd="1" destOrd="0" presId="urn:microsoft.com/office/officeart/2005/8/layout/vList3"/>
    <dgm:cxn modelId="{6FCB6340-310B-4CF7-A4B1-D6216971B9B4}" type="presParOf" srcId="{5AF2E6E7-48AE-4424-A2CF-2CE5A1F0AB41}" destId="{6DC963EE-06B2-4813-8278-511579BE3505}" srcOrd="1" destOrd="0" presId="urn:microsoft.com/office/officeart/2005/8/layout/vList3"/>
    <dgm:cxn modelId="{9F15FE2A-CBC0-467B-810D-BC984FAB360B}" type="presParOf" srcId="{5AF2E6E7-48AE-4424-A2CF-2CE5A1F0AB41}" destId="{EA403C43-7F84-45A7-AEEC-893EC13D7ADB}" srcOrd="2" destOrd="0" presId="urn:microsoft.com/office/officeart/2005/8/layout/vList3"/>
    <dgm:cxn modelId="{5ABE7C77-846E-4853-92F5-E1B6A65B71C2}" type="presParOf" srcId="{EA403C43-7F84-45A7-AEEC-893EC13D7ADB}" destId="{A61A4CF3-8877-40EB-B2E0-CD44FD2D3CB9}" srcOrd="0" destOrd="0" presId="urn:microsoft.com/office/officeart/2005/8/layout/vList3"/>
    <dgm:cxn modelId="{E9AB6523-6998-4CDA-B9DA-7E7A56648DB0}" type="presParOf" srcId="{EA403C43-7F84-45A7-AEEC-893EC13D7ADB}" destId="{53D54127-6DBA-4231-85E4-62A534BDC0BE}" srcOrd="1" destOrd="0" presId="urn:microsoft.com/office/officeart/2005/8/layout/vList3"/>
    <dgm:cxn modelId="{93D2003B-F4B2-4B1B-8869-D0809234D225}" type="presParOf" srcId="{5AF2E6E7-48AE-4424-A2CF-2CE5A1F0AB41}" destId="{10EC20EA-0981-42D3-99C7-76DB322654CF}" srcOrd="3" destOrd="0" presId="urn:microsoft.com/office/officeart/2005/8/layout/vList3"/>
    <dgm:cxn modelId="{55D6EDFA-DFB2-4B07-8158-71F5DBD407D5}" type="presParOf" srcId="{5AF2E6E7-48AE-4424-A2CF-2CE5A1F0AB41}" destId="{514CD1D4-672A-4928-99A3-28B56FF3E3A4}" srcOrd="4" destOrd="0" presId="urn:microsoft.com/office/officeart/2005/8/layout/vList3"/>
    <dgm:cxn modelId="{DFE47A33-F21A-4A46-A855-C7E926F6BECB}" type="presParOf" srcId="{514CD1D4-672A-4928-99A3-28B56FF3E3A4}" destId="{D0D57B56-1668-4577-9D88-1AB665CFEB20}" srcOrd="0" destOrd="0" presId="urn:microsoft.com/office/officeart/2005/8/layout/vList3"/>
    <dgm:cxn modelId="{D8D5E5AB-09C4-4244-A5EC-8A8067FE8251}" type="presParOf" srcId="{514CD1D4-672A-4928-99A3-28B56FF3E3A4}" destId="{08624A2F-6693-4749-A53D-19F0438AA83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686BEB-522F-4037-B823-8DE05CC24083}">
      <dsp:nvSpPr>
        <dsp:cNvPr id="0" name=""/>
        <dsp:cNvSpPr/>
      </dsp:nvSpPr>
      <dsp:spPr>
        <a:xfrm>
          <a:off x="0" y="658053"/>
          <a:ext cx="81280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DE163C-6B6E-4E1F-92C7-41F15DB82915}">
      <dsp:nvSpPr>
        <dsp:cNvPr id="0" name=""/>
        <dsp:cNvSpPr/>
      </dsp:nvSpPr>
      <dsp:spPr>
        <a:xfrm>
          <a:off x="406400" y="244773"/>
          <a:ext cx="7614050" cy="82656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800" b="1" kern="1200" dirty="0" smtClean="0">
              <a:solidFill>
                <a:schemeClr val="accent1">
                  <a:lumMod val="75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1.</a:t>
          </a:r>
          <a:r>
            <a:rPr lang="ko-KR" altLang="en-US" sz="2800" b="1" kern="1200" dirty="0" err="1" smtClean="0">
              <a:solidFill>
                <a:schemeClr val="accent1">
                  <a:lumMod val="75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혁신성</a:t>
          </a:r>
          <a:r>
            <a:rPr lang="ko-KR" altLang="en-US" sz="2800" b="1" kern="1200" dirty="0" smtClean="0">
              <a:solidFill>
                <a:schemeClr val="accent1">
                  <a:lumMod val="75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평가의 필요성과 이점</a:t>
          </a:r>
          <a:endParaRPr lang="ko-KR" altLang="en-US" sz="28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446749" y="285122"/>
        <a:ext cx="7533352" cy="745862"/>
      </dsp:txXfrm>
    </dsp:sp>
    <dsp:sp modelId="{6C967247-D932-4AF9-823A-47E97F854B18}">
      <dsp:nvSpPr>
        <dsp:cNvPr id="0" name=""/>
        <dsp:cNvSpPr/>
      </dsp:nvSpPr>
      <dsp:spPr>
        <a:xfrm>
          <a:off x="0" y="1928133"/>
          <a:ext cx="81280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E93DCE-0FD2-40DF-9FD8-5C701A5765DB}">
      <dsp:nvSpPr>
        <dsp:cNvPr id="0" name=""/>
        <dsp:cNvSpPr/>
      </dsp:nvSpPr>
      <dsp:spPr>
        <a:xfrm>
          <a:off x="406400" y="1514853"/>
          <a:ext cx="7614050" cy="82656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800" b="1" kern="1200" dirty="0" smtClean="0">
              <a:solidFill>
                <a:schemeClr val="accent1">
                  <a:lumMod val="75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2.</a:t>
          </a:r>
          <a:r>
            <a:rPr lang="ko-KR" altLang="en-US" sz="2800" b="1" kern="1200" dirty="0" smtClean="0">
              <a:solidFill>
                <a:schemeClr val="accent1">
                  <a:lumMod val="75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관련 연구와 소개</a:t>
          </a:r>
          <a:endParaRPr lang="ko-KR" altLang="en-US" sz="28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446749" y="1555202"/>
        <a:ext cx="7533352" cy="745862"/>
      </dsp:txXfrm>
    </dsp:sp>
    <dsp:sp modelId="{CC315ABB-B08B-471A-B202-244046C24A81}">
      <dsp:nvSpPr>
        <dsp:cNvPr id="0" name=""/>
        <dsp:cNvSpPr/>
      </dsp:nvSpPr>
      <dsp:spPr>
        <a:xfrm>
          <a:off x="0" y="3119498"/>
          <a:ext cx="81280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0BD492-A3B6-4C32-8AB8-EE4FC37727C6}">
      <dsp:nvSpPr>
        <dsp:cNvPr id="0" name=""/>
        <dsp:cNvSpPr/>
      </dsp:nvSpPr>
      <dsp:spPr>
        <a:xfrm>
          <a:off x="406400" y="2784933"/>
          <a:ext cx="7614050" cy="82656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800" kern="1200" dirty="0" smtClean="0">
              <a:solidFill>
                <a:schemeClr val="accent1">
                  <a:lumMod val="75000"/>
                </a:schemeClr>
              </a:solidFill>
            </a:rPr>
            <a:t>3.</a:t>
          </a:r>
          <a:r>
            <a:rPr lang="en-US" altLang="ko-KR" sz="2800" b="1" kern="1200" dirty="0" smtClean="0">
              <a:solidFill>
                <a:schemeClr val="accent1">
                  <a:lumMod val="75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BIMM</a:t>
          </a:r>
          <a:r>
            <a:rPr lang="ko-KR" altLang="en-US" sz="2800" b="1" kern="1200" dirty="0" smtClean="0">
              <a:solidFill>
                <a:schemeClr val="accent1">
                  <a:lumMod val="75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의 평가와 가이드</a:t>
          </a:r>
          <a:r>
            <a:rPr lang="en-US" altLang="ko-KR" sz="2800" b="1" kern="1200" dirty="0" smtClean="0">
              <a:solidFill>
                <a:schemeClr val="accent1">
                  <a:lumMod val="75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</a:t>
          </a:r>
          <a:endParaRPr lang="ko-KR" altLang="en-US" sz="28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446749" y="2825282"/>
        <a:ext cx="7533352" cy="745862"/>
      </dsp:txXfrm>
    </dsp:sp>
    <dsp:sp modelId="{79A90447-0E49-4C86-BE36-FCAD71321CFF}">
      <dsp:nvSpPr>
        <dsp:cNvPr id="0" name=""/>
        <dsp:cNvSpPr/>
      </dsp:nvSpPr>
      <dsp:spPr>
        <a:xfrm>
          <a:off x="0" y="4468293"/>
          <a:ext cx="81280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695041-AC4B-48D2-A124-31A7282779CF}">
      <dsp:nvSpPr>
        <dsp:cNvPr id="0" name=""/>
        <dsp:cNvSpPr/>
      </dsp:nvSpPr>
      <dsp:spPr>
        <a:xfrm>
          <a:off x="406400" y="4055013"/>
          <a:ext cx="7614050" cy="82656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800" b="1" kern="1200" dirty="0" smtClean="0">
              <a:solidFill>
                <a:schemeClr val="accent1">
                  <a:lumMod val="75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4.</a:t>
          </a:r>
          <a:r>
            <a:rPr lang="ko-KR" altLang="en-US" sz="2800" b="1" kern="1200" dirty="0" smtClean="0">
              <a:solidFill>
                <a:schemeClr val="accent1">
                  <a:lumMod val="75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결론 및 향후 연구</a:t>
          </a:r>
          <a:endParaRPr lang="ko-KR" altLang="en-US" sz="28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446749" y="4095362"/>
        <a:ext cx="7533352" cy="7458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38A888-67A3-4341-BE23-8B7142EF71AB}">
      <dsp:nvSpPr>
        <dsp:cNvPr id="0" name=""/>
        <dsp:cNvSpPr/>
      </dsp:nvSpPr>
      <dsp:spPr>
        <a:xfrm>
          <a:off x="72993" y="0"/>
          <a:ext cx="10064987" cy="998301"/>
        </a:xfrm>
        <a:prstGeom prst="roundRect">
          <a:avLst/>
        </a:prstGeom>
        <a:solidFill>
          <a:schemeClr val="accent3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국내 주요 </a:t>
          </a:r>
          <a:r>
            <a:rPr lang="en-US" altLang="ko-KR" sz="4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SI</a:t>
          </a:r>
          <a:r>
            <a:rPr lang="ko-KR" altLang="en-US" sz="4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업체의 다각적 대응 필요 </a:t>
          </a:r>
          <a:endParaRPr lang="ko-KR" altLang="en-US" sz="4000" kern="1200" dirty="0"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121726" y="48733"/>
        <a:ext cx="9967521" cy="900835"/>
      </dsp:txXfrm>
    </dsp:sp>
    <dsp:sp modelId="{35C8BEDD-76D5-4E5D-9DD7-5F310182B761}">
      <dsp:nvSpPr>
        <dsp:cNvPr id="0" name=""/>
        <dsp:cNvSpPr/>
      </dsp:nvSpPr>
      <dsp:spPr>
        <a:xfrm>
          <a:off x="0" y="1154245"/>
          <a:ext cx="10137981" cy="13128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1881" tIns="25400" rIns="142240" bIns="25400" numCol="1" spcCol="1270" anchor="t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비소프트웨어업계의 조직 구조 적용과 </a:t>
          </a:r>
          <a:r>
            <a:rPr lang="ko-KR" altLang="en-US" sz="2000" kern="1200" dirty="0" err="1" smtClean="0">
              <a:latin typeface="바탕체" panose="02030609000101010101" pitchFamily="17" charset="-127"/>
              <a:ea typeface="바탕체" panose="02030609000101010101" pitchFamily="17" charset="-127"/>
            </a:rPr>
            <a:t>비혁신적</a:t>
          </a:r>
          <a:r>
            <a:rPr lang="ko-KR" altLang="en-US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 리더의 사업추진으로 사업성의 한계와 불황 직면</a:t>
          </a:r>
          <a:endParaRPr lang="ko-KR" altLang="en-US" sz="2000" kern="1200" dirty="0">
            <a:latin typeface="바탕체" panose="02030609000101010101" pitchFamily="17" charset="-127"/>
            <a:ea typeface="바탕체" panose="02030609000101010101" pitchFamily="17" charset="-127"/>
          </a:endParaRP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불황타개를 위한 그룹 의존적 사업구조를 탈피하는 지배구조  개편</a:t>
          </a:r>
          <a:r>
            <a:rPr lang="en-US" altLang="ko-KR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,</a:t>
          </a:r>
          <a:r>
            <a:rPr lang="ko-KR" altLang="en-US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사업다각화</a:t>
          </a:r>
          <a:r>
            <a:rPr lang="en-US" altLang="ko-KR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,</a:t>
          </a:r>
          <a:r>
            <a:rPr lang="ko-KR" altLang="en-US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기업공개</a:t>
          </a:r>
          <a:r>
            <a:rPr lang="en-US" altLang="ko-KR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(IPO)</a:t>
          </a:r>
          <a:r>
            <a:rPr lang="ko-KR" altLang="en-US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등과 </a:t>
          </a:r>
          <a:r>
            <a:rPr lang="ko-KR" altLang="en-US" sz="2000" kern="1200" dirty="0" err="1" smtClean="0">
              <a:latin typeface="바탕체" panose="02030609000101010101" pitchFamily="17" charset="-127"/>
              <a:ea typeface="바탕체" panose="02030609000101010101" pitchFamily="17" charset="-127"/>
            </a:rPr>
            <a:t>혁신성</a:t>
          </a:r>
          <a:r>
            <a:rPr lang="ko-KR" altLang="en-US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 도입이 요구됨</a:t>
          </a:r>
          <a:endParaRPr lang="ko-KR" altLang="en-US" sz="2000" kern="1200" dirty="0"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0" y="1154245"/>
        <a:ext cx="10137981" cy="1312897"/>
      </dsp:txXfrm>
    </dsp:sp>
    <dsp:sp modelId="{26946EEB-76E3-4D9B-BA96-03A04731F381}">
      <dsp:nvSpPr>
        <dsp:cNvPr id="0" name=""/>
        <dsp:cNvSpPr/>
      </dsp:nvSpPr>
      <dsp:spPr>
        <a:xfrm>
          <a:off x="47293" y="2405579"/>
          <a:ext cx="10064886" cy="1072903"/>
        </a:xfrm>
        <a:prstGeom prst="roundRect">
          <a:avLst/>
        </a:prstGeom>
        <a:solidFill>
          <a:schemeClr val="accent4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4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4</a:t>
          </a:r>
          <a:r>
            <a:rPr lang="ko-KR" altLang="en-US" sz="4000" kern="1200" dirty="0" err="1" smtClean="0">
              <a:latin typeface="바탕체" panose="02030609000101010101" pitchFamily="17" charset="-127"/>
              <a:ea typeface="바탕체" panose="02030609000101010101" pitchFamily="17" charset="-127"/>
            </a:rPr>
            <a:t>차혁명에</a:t>
          </a:r>
          <a:r>
            <a:rPr lang="ko-KR" altLang="en-US" sz="4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 대비한 다양한 기술적 융합</a:t>
          </a:r>
          <a:endParaRPr lang="ko-KR" altLang="en-US" sz="4000" kern="1200" dirty="0"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99668" y="2457954"/>
        <a:ext cx="9960136" cy="968153"/>
      </dsp:txXfrm>
    </dsp:sp>
    <dsp:sp modelId="{3B6363D0-15CA-4033-B136-A128492F7473}">
      <dsp:nvSpPr>
        <dsp:cNvPr id="0" name=""/>
        <dsp:cNvSpPr/>
      </dsp:nvSpPr>
      <dsp:spPr>
        <a:xfrm>
          <a:off x="0" y="3572150"/>
          <a:ext cx="10137981" cy="475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1881" tIns="25400" rIns="142240" bIns="25400" numCol="1" spcCol="1270" anchor="t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로봇</a:t>
          </a:r>
          <a:r>
            <a:rPr lang="en-US" altLang="ko-KR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,</a:t>
          </a:r>
          <a:r>
            <a:rPr lang="en-US" altLang="ko-KR" sz="2000" kern="1200" dirty="0" err="1" smtClean="0">
              <a:latin typeface="바탕체" panose="02030609000101010101" pitchFamily="17" charset="-127"/>
              <a:ea typeface="바탕체" panose="02030609000101010101" pitchFamily="17" charset="-127"/>
            </a:rPr>
            <a:t>AI,IoT</a:t>
          </a:r>
          <a:r>
            <a:rPr lang="en-US" altLang="ko-KR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,</a:t>
          </a:r>
          <a:r>
            <a:rPr lang="ko-KR" altLang="en-US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빅데이터</a:t>
          </a:r>
          <a:r>
            <a:rPr lang="en-US" altLang="ko-KR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,</a:t>
          </a:r>
          <a:r>
            <a:rPr lang="ko-KR" altLang="en-US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모바일</a:t>
          </a:r>
          <a:r>
            <a:rPr lang="en-US" altLang="ko-KR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,3D</a:t>
          </a:r>
          <a:r>
            <a:rPr lang="ko-KR" altLang="en-US" sz="2000" kern="1200" dirty="0" err="1" smtClean="0">
              <a:latin typeface="바탕체" panose="02030609000101010101" pitchFamily="17" charset="-127"/>
              <a:ea typeface="바탕체" panose="02030609000101010101" pitchFamily="17" charset="-127"/>
            </a:rPr>
            <a:t>프리팅</a:t>
          </a:r>
          <a:r>
            <a:rPr lang="en-US" altLang="ko-KR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,</a:t>
          </a:r>
          <a:r>
            <a:rPr lang="ko-KR" altLang="en-US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생명공학</a:t>
          </a:r>
          <a:r>
            <a:rPr lang="en-US" altLang="ko-KR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,</a:t>
          </a:r>
          <a:r>
            <a:rPr lang="ko-KR" altLang="en-US" sz="2000" kern="1200" dirty="0" err="1" smtClean="0">
              <a:latin typeface="바탕체" panose="02030609000101010101" pitchFamily="17" charset="-127"/>
              <a:ea typeface="바탕체" panose="02030609000101010101" pitchFamily="17" charset="-127"/>
            </a:rPr>
            <a:t>나노기술등</a:t>
          </a:r>
          <a:endParaRPr lang="ko-KR" altLang="en-US" sz="2000" kern="1200" dirty="0"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0" y="3572150"/>
        <a:ext cx="10137981" cy="4754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38A888-67A3-4341-BE23-8B7142EF71AB}">
      <dsp:nvSpPr>
        <dsp:cNvPr id="0" name=""/>
        <dsp:cNvSpPr/>
      </dsp:nvSpPr>
      <dsp:spPr>
        <a:xfrm>
          <a:off x="0" y="0"/>
          <a:ext cx="10019647" cy="1063967"/>
        </a:xfrm>
        <a:prstGeom prst="roundRect">
          <a:avLst/>
        </a:prstGeom>
        <a:solidFill>
          <a:schemeClr val="accent6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1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기술적</a:t>
          </a:r>
          <a:r>
            <a:rPr lang="en-US" altLang="ko-KR" sz="41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.</a:t>
          </a:r>
          <a:r>
            <a:rPr lang="ko-KR" altLang="en-US" sz="41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인적</a:t>
          </a:r>
          <a:r>
            <a:rPr lang="en-US" altLang="ko-KR" sz="41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.</a:t>
          </a:r>
          <a:r>
            <a:rPr lang="ko-KR" altLang="en-US" sz="41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조직적 혁신</a:t>
          </a:r>
          <a:endParaRPr lang="ko-KR" altLang="en-US" sz="4100" kern="1200" dirty="0"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51939" y="51939"/>
        <a:ext cx="9915769" cy="9600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FD7B78-6120-4ADF-8F0A-2A9F3C197BE7}">
      <dsp:nvSpPr>
        <dsp:cNvPr id="0" name=""/>
        <dsp:cNvSpPr/>
      </dsp:nvSpPr>
      <dsp:spPr>
        <a:xfrm>
          <a:off x="0" y="270933"/>
          <a:ext cx="4876800" cy="487680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6B6D2C-4B2C-4CC6-861A-F82E3CAC0E58}">
      <dsp:nvSpPr>
        <dsp:cNvPr id="0" name=""/>
        <dsp:cNvSpPr/>
      </dsp:nvSpPr>
      <dsp:spPr>
        <a:xfrm>
          <a:off x="2438400" y="292440"/>
          <a:ext cx="5689599" cy="48768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200" b="1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      </a:t>
          </a:r>
          <a:r>
            <a:rPr lang="ko-KR" altLang="en-US" sz="3200" b="1" kern="1200" dirty="0" smtClean="0">
              <a:solidFill>
                <a:schemeClr val="accent4">
                  <a:lumMod val="75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기업목표  달성</a:t>
          </a:r>
          <a:endParaRPr lang="ko-KR" altLang="en-US" sz="3200" b="1" kern="1200" dirty="0">
            <a:solidFill>
              <a:schemeClr val="accent4">
                <a:lumMod val="75000"/>
              </a:schemeClr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2438400" y="292440"/>
        <a:ext cx="5689599" cy="1463043"/>
      </dsp:txXfrm>
    </dsp:sp>
    <dsp:sp modelId="{40F8B257-09BF-41B9-B4B6-11FCB5A7B83A}">
      <dsp:nvSpPr>
        <dsp:cNvPr id="0" name=""/>
        <dsp:cNvSpPr/>
      </dsp:nvSpPr>
      <dsp:spPr>
        <a:xfrm>
          <a:off x="853441" y="1733976"/>
          <a:ext cx="3169916" cy="3169916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246306"/>
            <a:satOff val="7355"/>
            <a:lumOff val="284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D2C78-7618-484C-B710-D323F8E436C7}">
      <dsp:nvSpPr>
        <dsp:cNvPr id="0" name=""/>
        <dsp:cNvSpPr/>
      </dsp:nvSpPr>
      <dsp:spPr>
        <a:xfrm>
          <a:off x="2438400" y="1733976"/>
          <a:ext cx="5689599" cy="31699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246306"/>
              <a:satOff val="7355"/>
              <a:lumOff val="28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b="1" kern="1200" dirty="0" smtClean="0">
              <a:solidFill>
                <a:srgbClr val="FFC0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조직 역량 강화</a:t>
          </a:r>
          <a:endParaRPr lang="ko-KR" altLang="en-US" sz="2800" b="1" kern="1200" dirty="0">
            <a:solidFill>
              <a:srgbClr val="FFC00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2438400" y="1733976"/>
        <a:ext cx="5689599" cy="1463038"/>
      </dsp:txXfrm>
    </dsp:sp>
    <dsp:sp modelId="{AA55ED59-169E-4490-9361-DB1F65241C36}">
      <dsp:nvSpPr>
        <dsp:cNvPr id="0" name=""/>
        <dsp:cNvSpPr/>
      </dsp:nvSpPr>
      <dsp:spPr>
        <a:xfrm>
          <a:off x="1706880" y="3197014"/>
          <a:ext cx="1463038" cy="1463038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492612"/>
            <a:satOff val="14709"/>
            <a:lumOff val="568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3FCC7A-E3FB-4E16-BDF6-CA38A0323C9A}">
      <dsp:nvSpPr>
        <dsp:cNvPr id="0" name=""/>
        <dsp:cNvSpPr/>
      </dsp:nvSpPr>
      <dsp:spPr>
        <a:xfrm>
          <a:off x="2438400" y="3197014"/>
          <a:ext cx="5689599" cy="14630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492612"/>
              <a:satOff val="14709"/>
              <a:lumOff val="5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             </a:t>
          </a:r>
          <a:endParaRPr lang="en-US" altLang="ko-KR" sz="2000" b="1" kern="1200" dirty="0" smtClean="0">
            <a:latin typeface="바탕체" panose="02030609000101010101" pitchFamily="17" charset="-127"/>
            <a:ea typeface="바탕체" panose="02030609000101010101" pitchFamily="17" charset="-127"/>
          </a:endParaRPr>
        </a:p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            </a:t>
          </a:r>
          <a:r>
            <a:rPr lang="ko-KR" altLang="en-US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혁신 연구</a:t>
          </a:r>
          <a:endParaRPr lang="en-US" altLang="ko-KR" sz="2000" b="1" kern="1200" dirty="0" smtClean="0">
            <a:solidFill>
              <a:schemeClr val="accent5">
                <a:lumMod val="60000"/>
                <a:lumOff val="40000"/>
              </a:schemeClr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            </a:t>
          </a:r>
          <a:r>
            <a:rPr lang="ko-KR" altLang="en-US" sz="2000" b="1" kern="1200" dirty="0" err="1" smtClean="0">
              <a:solidFill>
                <a:schemeClr val="accent5">
                  <a:lumMod val="60000"/>
                  <a:lumOff val="4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혁신성</a:t>
          </a:r>
          <a:r>
            <a:rPr lang="ko-KR" altLang="en-US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고찰 </a:t>
          </a:r>
          <a:endParaRPr lang="en-US" altLang="ko-KR" sz="2000" b="1" kern="1200" dirty="0" smtClean="0">
            <a:solidFill>
              <a:schemeClr val="accent5">
                <a:lumMod val="60000"/>
                <a:lumOff val="40000"/>
              </a:schemeClr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            </a:t>
          </a:r>
          <a:r>
            <a:rPr lang="ko-KR" altLang="en-US" sz="2000" b="1" kern="1200" dirty="0" err="1" smtClean="0">
              <a:solidFill>
                <a:schemeClr val="accent5">
                  <a:lumMod val="60000"/>
                  <a:lumOff val="4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혁신성</a:t>
          </a:r>
          <a:r>
            <a:rPr lang="ko-KR" altLang="en-US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평가</a:t>
          </a:r>
          <a:r>
            <a:rPr lang="ko-KR" altLang="en-US" sz="1700" kern="12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 </a:t>
          </a:r>
          <a:endParaRPr lang="ko-KR" altLang="en-US" sz="1700" kern="1200" dirty="0">
            <a:solidFill>
              <a:schemeClr val="accent5">
                <a:lumMod val="60000"/>
                <a:lumOff val="40000"/>
              </a:schemeClr>
            </a:solidFill>
          </a:endParaRPr>
        </a:p>
      </dsp:txBody>
      <dsp:txXfrm>
        <a:off x="2438400" y="3197014"/>
        <a:ext cx="5689599" cy="14630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23BEB-6293-4F77-BDFB-F961DE7FF291}">
      <dsp:nvSpPr>
        <dsp:cNvPr id="0" name=""/>
        <dsp:cNvSpPr/>
      </dsp:nvSpPr>
      <dsp:spPr>
        <a:xfrm>
          <a:off x="1042262" y="2709333"/>
          <a:ext cx="522317" cy="23344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1158" y="0"/>
              </a:lnTo>
              <a:lnTo>
                <a:pt x="261158" y="2334451"/>
              </a:lnTo>
              <a:lnTo>
                <a:pt x="522317" y="2334451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kern="1200"/>
        </a:p>
      </dsp:txBody>
      <dsp:txXfrm>
        <a:off x="1243617" y="3816755"/>
        <a:ext cx="119608" cy="119608"/>
      </dsp:txXfrm>
    </dsp:sp>
    <dsp:sp modelId="{F045C444-2CE2-4E8C-8D90-F14F2EAD36F3}">
      <dsp:nvSpPr>
        <dsp:cNvPr id="0" name=""/>
        <dsp:cNvSpPr/>
      </dsp:nvSpPr>
      <dsp:spPr>
        <a:xfrm>
          <a:off x="1042262" y="2709333"/>
          <a:ext cx="565344" cy="13468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2672" y="0"/>
              </a:lnTo>
              <a:lnTo>
                <a:pt x="282672" y="1346885"/>
              </a:lnTo>
              <a:lnTo>
                <a:pt x="565344" y="1346885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288416" y="3346258"/>
        <a:ext cx="73036" cy="73036"/>
      </dsp:txXfrm>
    </dsp:sp>
    <dsp:sp modelId="{311B3C60-E10B-479D-9A63-0009CF39173B}">
      <dsp:nvSpPr>
        <dsp:cNvPr id="0" name=""/>
        <dsp:cNvSpPr/>
      </dsp:nvSpPr>
      <dsp:spPr>
        <a:xfrm>
          <a:off x="1042262" y="2709333"/>
          <a:ext cx="565344" cy="466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2672" y="0"/>
              </a:lnTo>
              <a:lnTo>
                <a:pt x="282672" y="466890"/>
              </a:lnTo>
              <a:lnTo>
                <a:pt x="565344" y="466890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06604" y="2924448"/>
        <a:ext cx="36660" cy="36660"/>
      </dsp:txXfrm>
    </dsp:sp>
    <dsp:sp modelId="{66AFD627-A020-4171-8CA5-86EF9CA8F992}">
      <dsp:nvSpPr>
        <dsp:cNvPr id="0" name=""/>
        <dsp:cNvSpPr/>
      </dsp:nvSpPr>
      <dsp:spPr>
        <a:xfrm>
          <a:off x="1042262" y="2242443"/>
          <a:ext cx="565344" cy="466890"/>
        </a:xfrm>
        <a:custGeom>
          <a:avLst/>
          <a:gdLst/>
          <a:ahLst/>
          <a:cxnLst/>
          <a:rect l="0" t="0" r="0" b="0"/>
          <a:pathLst>
            <a:path>
              <a:moveTo>
                <a:pt x="0" y="466890"/>
              </a:moveTo>
              <a:lnTo>
                <a:pt x="282672" y="466890"/>
              </a:lnTo>
              <a:lnTo>
                <a:pt x="282672" y="0"/>
              </a:lnTo>
              <a:lnTo>
                <a:pt x="565344" y="0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06604" y="2457557"/>
        <a:ext cx="36660" cy="36660"/>
      </dsp:txXfrm>
    </dsp:sp>
    <dsp:sp modelId="{6EE733FD-5356-42F5-A764-06F0FCB79BD9}">
      <dsp:nvSpPr>
        <dsp:cNvPr id="0" name=""/>
        <dsp:cNvSpPr/>
      </dsp:nvSpPr>
      <dsp:spPr>
        <a:xfrm>
          <a:off x="1042262" y="1308662"/>
          <a:ext cx="565344" cy="1400671"/>
        </a:xfrm>
        <a:custGeom>
          <a:avLst/>
          <a:gdLst/>
          <a:ahLst/>
          <a:cxnLst/>
          <a:rect l="0" t="0" r="0" b="0"/>
          <a:pathLst>
            <a:path>
              <a:moveTo>
                <a:pt x="0" y="1400671"/>
              </a:moveTo>
              <a:lnTo>
                <a:pt x="282672" y="1400671"/>
              </a:lnTo>
              <a:lnTo>
                <a:pt x="282672" y="0"/>
              </a:lnTo>
              <a:lnTo>
                <a:pt x="565344" y="0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287173" y="1971236"/>
        <a:ext cx="75523" cy="75523"/>
      </dsp:txXfrm>
    </dsp:sp>
    <dsp:sp modelId="{54DD9F4F-9829-4343-8E26-AFD6ED89AF2E}">
      <dsp:nvSpPr>
        <dsp:cNvPr id="0" name=""/>
        <dsp:cNvSpPr/>
      </dsp:nvSpPr>
      <dsp:spPr>
        <a:xfrm>
          <a:off x="1042262" y="374881"/>
          <a:ext cx="565344" cy="2334451"/>
        </a:xfrm>
        <a:custGeom>
          <a:avLst/>
          <a:gdLst/>
          <a:ahLst/>
          <a:cxnLst/>
          <a:rect l="0" t="0" r="0" b="0"/>
          <a:pathLst>
            <a:path>
              <a:moveTo>
                <a:pt x="0" y="2334451"/>
              </a:moveTo>
              <a:lnTo>
                <a:pt x="282672" y="2334451"/>
              </a:lnTo>
              <a:lnTo>
                <a:pt x="282672" y="0"/>
              </a:lnTo>
              <a:lnTo>
                <a:pt x="565344" y="0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kern="1200"/>
        </a:p>
      </dsp:txBody>
      <dsp:txXfrm>
        <a:off x="1264886" y="1482059"/>
        <a:ext cx="120096" cy="120096"/>
      </dsp:txXfrm>
    </dsp:sp>
    <dsp:sp modelId="{534F25B3-57F3-4631-A057-A4A193B4D311}">
      <dsp:nvSpPr>
        <dsp:cNvPr id="0" name=""/>
        <dsp:cNvSpPr/>
      </dsp:nvSpPr>
      <dsp:spPr>
        <a:xfrm rot="16200000">
          <a:off x="-1297103" y="2335821"/>
          <a:ext cx="3931708" cy="747024"/>
        </a:xfrm>
        <a:prstGeom prst="rect">
          <a:avLst/>
        </a:prstGeom>
        <a:solidFill>
          <a:schemeClr val="accent6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eaVert" wrap="square" lIns="31750" tIns="31750" rIns="31750" bIns="31750" numCol="1" spcCol="1270" anchor="ctr" anchorCtr="0">
          <a:noAutofit/>
        </a:bodyPr>
        <a:lstStyle/>
        <a:p>
          <a:pPr lvl="0" algn="ctr" defTabSz="2222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5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B</a:t>
          </a:r>
        </a:p>
        <a:p>
          <a:pPr lvl="0" algn="ctr" defTabSz="2222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5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I</a:t>
          </a:r>
        </a:p>
        <a:p>
          <a:pPr lvl="0" algn="ctr" defTabSz="2222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5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M</a:t>
          </a:r>
        </a:p>
        <a:p>
          <a:pPr lvl="0" algn="ctr" defTabSz="2222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5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M</a:t>
          </a:r>
          <a:endParaRPr lang="ko-KR" altLang="en-US" sz="5000" kern="1200" dirty="0"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-1297103" y="2335821"/>
        <a:ext cx="3931708" cy="747024"/>
      </dsp:txXfrm>
    </dsp:sp>
    <dsp:sp modelId="{986F72D0-32B0-4CE4-81F6-0B4B84BD77A6}">
      <dsp:nvSpPr>
        <dsp:cNvPr id="0" name=""/>
        <dsp:cNvSpPr/>
      </dsp:nvSpPr>
      <dsp:spPr>
        <a:xfrm>
          <a:off x="1607606" y="1369"/>
          <a:ext cx="6248996" cy="74702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3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혁신관리시행에 대한 더 높은 경각심</a:t>
          </a:r>
          <a:endParaRPr lang="ko-KR" altLang="en-US" sz="2300" kern="1200" dirty="0"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1607606" y="1369"/>
        <a:ext cx="6248996" cy="747024"/>
      </dsp:txXfrm>
    </dsp:sp>
    <dsp:sp modelId="{FC480C5D-E28B-43FA-BF8E-6CE477BE25CD}">
      <dsp:nvSpPr>
        <dsp:cNvPr id="0" name=""/>
        <dsp:cNvSpPr/>
      </dsp:nvSpPr>
      <dsp:spPr>
        <a:xfrm>
          <a:off x="1607606" y="935150"/>
          <a:ext cx="6248996" cy="74702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     혁신프로세스의 더 나은 이해도</a:t>
          </a:r>
          <a:endParaRPr lang="ko-KR" altLang="en-US" sz="2200" kern="1200" dirty="0"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1607606" y="935150"/>
        <a:ext cx="6248996" cy="747024"/>
      </dsp:txXfrm>
    </dsp:sp>
    <dsp:sp modelId="{9EAE6F29-6230-4FCD-B210-55BC6144DA31}">
      <dsp:nvSpPr>
        <dsp:cNvPr id="0" name=""/>
        <dsp:cNvSpPr/>
      </dsp:nvSpPr>
      <dsp:spPr>
        <a:xfrm>
          <a:off x="1607606" y="1868930"/>
          <a:ext cx="6264187" cy="74702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2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     </a:t>
          </a:r>
          <a:r>
            <a:rPr lang="ko-KR" sz="2200" kern="1200" dirty="0" err="1" smtClean="0">
              <a:latin typeface="바탕체" panose="02030609000101010101" pitchFamily="17" charset="-127"/>
              <a:ea typeface="바탕체" panose="02030609000101010101" pitchFamily="17" charset="-127"/>
            </a:rPr>
            <a:t>혁신행위의</a:t>
          </a:r>
          <a:r>
            <a:rPr lang="ko-KR" sz="22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 평가와 예측 기능</a:t>
          </a:r>
          <a:endParaRPr lang="ko-KR" altLang="en-US" sz="2200" kern="1200" dirty="0"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1607606" y="1868930"/>
        <a:ext cx="6264187" cy="747024"/>
      </dsp:txXfrm>
    </dsp:sp>
    <dsp:sp modelId="{764662E2-3532-4963-BCB6-9A5DCBB04C8A}">
      <dsp:nvSpPr>
        <dsp:cNvPr id="0" name=""/>
        <dsp:cNvSpPr/>
      </dsp:nvSpPr>
      <dsp:spPr>
        <a:xfrm>
          <a:off x="1607606" y="2802711"/>
          <a:ext cx="6257424" cy="74702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     보편적 혁신 언어</a:t>
          </a:r>
          <a:endParaRPr lang="ko-KR" altLang="en-US" sz="2200" kern="1200" dirty="0"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1607606" y="2802711"/>
        <a:ext cx="6257424" cy="747024"/>
      </dsp:txXfrm>
    </dsp:sp>
    <dsp:sp modelId="{1802EBF3-0300-4241-B065-216CDDE572D4}">
      <dsp:nvSpPr>
        <dsp:cNvPr id="0" name=""/>
        <dsp:cNvSpPr/>
      </dsp:nvSpPr>
      <dsp:spPr>
        <a:xfrm>
          <a:off x="1607606" y="3682706"/>
          <a:ext cx="6262619" cy="74702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     </a:t>
          </a:r>
          <a:r>
            <a:rPr lang="ko-KR" altLang="en-US" sz="2200" kern="1200" dirty="0" err="1" smtClean="0">
              <a:latin typeface="바탕체" panose="02030609000101010101" pitchFamily="17" charset="-127"/>
              <a:ea typeface="바탕체" panose="02030609000101010101" pitchFamily="17" charset="-127"/>
            </a:rPr>
            <a:t>혁신문화</a:t>
          </a:r>
          <a:r>
            <a:rPr lang="ko-KR" altLang="en-US" sz="22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 생성의 가이드</a:t>
          </a:r>
          <a:endParaRPr lang="ko-KR" altLang="en-US" sz="2200" kern="1200" dirty="0"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1607606" y="3682706"/>
        <a:ext cx="6262619" cy="747024"/>
      </dsp:txXfrm>
    </dsp:sp>
    <dsp:sp modelId="{15D5419D-6396-4886-BA1A-396FB8939D0E}">
      <dsp:nvSpPr>
        <dsp:cNvPr id="0" name=""/>
        <dsp:cNvSpPr/>
      </dsp:nvSpPr>
      <dsp:spPr>
        <a:xfrm>
          <a:off x="1564580" y="4670273"/>
          <a:ext cx="6300451" cy="74702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2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     </a:t>
          </a:r>
          <a:r>
            <a:rPr lang="ko-KR" sz="22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수익성이 좋은 혁신 </a:t>
          </a:r>
          <a:r>
            <a:rPr lang="ko-KR" sz="2200" kern="1200" dirty="0" err="1" smtClean="0">
              <a:latin typeface="바탕체" panose="02030609000101010101" pitchFamily="17" charset="-127"/>
              <a:ea typeface="바탕체" panose="02030609000101010101" pitchFamily="17" charset="-127"/>
            </a:rPr>
            <a:t>로드맵</a:t>
          </a:r>
          <a:endParaRPr lang="ko-KR" altLang="en-US" sz="2200" kern="1200" dirty="0"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1564580" y="4670273"/>
        <a:ext cx="6300451" cy="7470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B740A4-EA76-4F99-885D-0FD0272745D3}">
      <dsp:nvSpPr>
        <dsp:cNvPr id="0" name=""/>
        <dsp:cNvSpPr/>
      </dsp:nvSpPr>
      <dsp:spPr>
        <a:xfrm rot="5400000">
          <a:off x="1438210" y="1215339"/>
          <a:ext cx="938888" cy="106889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BDDB54-035E-4FAA-809B-ED7E72BAD39E}">
      <dsp:nvSpPr>
        <dsp:cNvPr id="0" name=""/>
        <dsp:cNvSpPr/>
      </dsp:nvSpPr>
      <dsp:spPr>
        <a:xfrm>
          <a:off x="1189461" y="174563"/>
          <a:ext cx="1580535" cy="110632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900" kern="1200" dirty="0" smtClean="0"/>
            <a:t>CMM/TQM</a:t>
          </a:r>
          <a:endParaRPr lang="ko-KR" altLang="en-US" sz="1900" kern="1200" dirty="0"/>
        </a:p>
      </dsp:txBody>
      <dsp:txXfrm>
        <a:off x="1243477" y="228579"/>
        <a:ext cx="1472503" cy="998291"/>
      </dsp:txXfrm>
    </dsp:sp>
    <dsp:sp modelId="{1808DAC9-FFEC-4A57-A41C-460AC8F2507F}">
      <dsp:nvSpPr>
        <dsp:cNvPr id="0" name=""/>
        <dsp:cNvSpPr/>
      </dsp:nvSpPr>
      <dsp:spPr>
        <a:xfrm>
          <a:off x="3228672" y="162894"/>
          <a:ext cx="6678407" cy="1011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CAPABILTY(</a:t>
          </a:r>
          <a:r>
            <a:rPr lang="ko-KR" altLang="en-US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지속성 수준</a:t>
          </a:r>
          <a:r>
            <a:rPr lang="en-US" altLang="ko-KR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,TQM</a:t>
          </a:r>
          <a:r>
            <a:rPr lang="ko-KR" altLang="en-US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법칙에 따른 고품질 성취를 위한 통제 </a:t>
          </a:r>
          <a:r>
            <a:rPr lang="en-US" altLang="ko-KR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)</a:t>
          </a:r>
          <a:endParaRPr lang="ko-KR" altLang="en-US" sz="2000" kern="1200" dirty="0">
            <a:latin typeface="바탕체" panose="02030609000101010101" pitchFamily="17" charset="-127"/>
            <a:ea typeface="바탕체" panose="02030609000101010101" pitchFamily="17" charset="-127"/>
          </a:endParaRPr>
        </a:p>
        <a:p>
          <a:pPr marL="114300" lvl="1" indent="-114300" algn="l" defTabSz="6667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500" kern="1200" dirty="0" smtClean="0"/>
            <a:t>  </a:t>
          </a:r>
          <a:r>
            <a:rPr lang="en-US" altLang="ko-KR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MATURITY(</a:t>
          </a:r>
          <a:r>
            <a:rPr lang="ko-KR" altLang="en-US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불확실성</a:t>
          </a:r>
          <a:r>
            <a:rPr lang="en-US" altLang="ko-KR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, </a:t>
          </a:r>
          <a:r>
            <a:rPr lang="ko-KR" altLang="en-US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깨달음</a:t>
          </a:r>
          <a:r>
            <a:rPr lang="en-US" altLang="ko-KR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, </a:t>
          </a:r>
          <a:r>
            <a:rPr lang="ko-KR" altLang="en-US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계몽</a:t>
          </a:r>
          <a:r>
            <a:rPr lang="en-US" altLang="ko-KR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, </a:t>
          </a:r>
          <a:r>
            <a:rPr lang="ko-KR" altLang="en-US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지혜 그리고 확신</a:t>
          </a:r>
          <a:r>
            <a:rPr lang="en-US" altLang="ko-KR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)</a:t>
          </a:r>
          <a:endParaRPr lang="ko-KR" altLang="en-US" sz="2000" kern="1200" dirty="0"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3228672" y="162894"/>
        <a:ext cx="6678407" cy="1011370"/>
      </dsp:txXfrm>
    </dsp:sp>
    <dsp:sp modelId="{45031434-0988-40E4-9F6A-6AB3EB5B1914}">
      <dsp:nvSpPr>
        <dsp:cNvPr id="0" name=""/>
        <dsp:cNvSpPr/>
      </dsp:nvSpPr>
      <dsp:spPr>
        <a:xfrm rot="5400000">
          <a:off x="3459943" y="2352593"/>
          <a:ext cx="938888" cy="106889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84BD49-EBDF-4DCD-9A4A-F2AA96FD5F5E}">
      <dsp:nvSpPr>
        <dsp:cNvPr id="0" name=""/>
        <dsp:cNvSpPr/>
      </dsp:nvSpPr>
      <dsp:spPr>
        <a:xfrm>
          <a:off x="3200558" y="1494940"/>
          <a:ext cx="1580535" cy="65502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900" kern="1200" dirty="0" smtClean="0"/>
            <a:t>IMM</a:t>
          </a:r>
          <a:endParaRPr lang="ko-KR" altLang="en-US" sz="1900" kern="1200" dirty="0"/>
        </a:p>
      </dsp:txBody>
      <dsp:txXfrm>
        <a:off x="3232539" y="1526921"/>
        <a:ext cx="1516573" cy="591059"/>
      </dsp:txXfrm>
    </dsp:sp>
    <dsp:sp modelId="{3AD2F82E-29CC-4B67-BBB6-C81F3AEBEBB6}">
      <dsp:nvSpPr>
        <dsp:cNvPr id="0" name=""/>
        <dsp:cNvSpPr/>
      </dsp:nvSpPr>
      <dsp:spPr>
        <a:xfrm>
          <a:off x="4791730" y="1417329"/>
          <a:ext cx="1149531" cy="894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95AABA-C25A-442B-993A-CA4FDBE9E3F3}">
      <dsp:nvSpPr>
        <dsp:cNvPr id="0" name=""/>
        <dsp:cNvSpPr/>
      </dsp:nvSpPr>
      <dsp:spPr>
        <a:xfrm>
          <a:off x="5600847" y="2609722"/>
          <a:ext cx="1580535" cy="174175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900" kern="1200" dirty="0" smtClean="0"/>
            <a:t>BIMM</a:t>
          </a:r>
        </a:p>
      </dsp:txBody>
      <dsp:txXfrm>
        <a:off x="5678016" y="2686891"/>
        <a:ext cx="1426197" cy="1587413"/>
      </dsp:txXfrm>
    </dsp:sp>
    <dsp:sp modelId="{536EEB5E-8E3A-47A8-B30B-B0967CA8E38A}">
      <dsp:nvSpPr>
        <dsp:cNvPr id="0" name=""/>
        <dsp:cNvSpPr/>
      </dsp:nvSpPr>
      <dsp:spPr>
        <a:xfrm>
          <a:off x="7138817" y="3010081"/>
          <a:ext cx="2877747" cy="894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err="1" smtClean="0">
              <a:latin typeface="바탕체" panose="02030609000101010101" pitchFamily="17" charset="-127"/>
              <a:ea typeface="바탕체" panose="02030609000101010101" pitchFamily="17" charset="-127"/>
            </a:rPr>
            <a:t>혁신문화의</a:t>
          </a:r>
          <a:r>
            <a:rPr lang="ko-KR" altLang="en-US" sz="2000" kern="1200" dirty="0" smtClean="0">
              <a:latin typeface="바탕체" panose="02030609000101010101" pitchFamily="17" charset="-127"/>
              <a:ea typeface="바탕체" panose="02030609000101010101" pitchFamily="17" charset="-127"/>
            </a:rPr>
            <a:t> 창조를 위한 조직에 가이드라인을 제공</a:t>
          </a:r>
          <a:endParaRPr lang="ko-KR" altLang="en-US" sz="2000" kern="1200" dirty="0"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7138817" y="3010081"/>
        <a:ext cx="2877747" cy="89417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F3353-C415-4276-B031-DEA1F3C59227}">
      <dsp:nvSpPr>
        <dsp:cNvPr id="0" name=""/>
        <dsp:cNvSpPr/>
      </dsp:nvSpPr>
      <dsp:spPr>
        <a:xfrm>
          <a:off x="2614901" y="0"/>
          <a:ext cx="5198633" cy="51986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400" u="sng" kern="1200" dirty="0" smtClean="0">
              <a:solidFill>
                <a:schemeClr val="accent3">
                  <a:lumMod val="60000"/>
                  <a:lumOff val="4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sustained</a:t>
          </a:r>
          <a:endParaRPr lang="ko-KR" altLang="en-US" sz="2400" u="sng" kern="1200" dirty="0">
            <a:solidFill>
              <a:schemeClr val="accent3">
                <a:lumMod val="60000"/>
                <a:lumOff val="40000"/>
              </a:schemeClr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4239474" y="259931"/>
        <a:ext cx="1949487" cy="519863"/>
      </dsp:txXfrm>
    </dsp:sp>
    <dsp:sp modelId="{D1B9FFA7-DA97-41F9-A65B-2EE05D33A171}">
      <dsp:nvSpPr>
        <dsp:cNvPr id="0" name=""/>
        <dsp:cNvSpPr/>
      </dsp:nvSpPr>
      <dsp:spPr>
        <a:xfrm>
          <a:off x="3004798" y="779794"/>
          <a:ext cx="4418838" cy="44188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400" u="sng" kern="1200" dirty="0" smtClean="0">
              <a:solidFill>
                <a:schemeClr val="accent3">
                  <a:lumMod val="60000"/>
                  <a:lumOff val="4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nurtured</a:t>
          </a:r>
          <a:endParaRPr lang="ko-KR" altLang="en-US" sz="2400" u="sng" kern="1200" dirty="0">
            <a:solidFill>
              <a:schemeClr val="accent3">
                <a:lumMod val="60000"/>
                <a:lumOff val="40000"/>
              </a:schemeClr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4261406" y="1033878"/>
        <a:ext cx="1905623" cy="508166"/>
      </dsp:txXfrm>
    </dsp:sp>
    <dsp:sp modelId="{A4DD43AA-B952-4775-A7DC-BAAEDE1D3B85}">
      <dsp:nvSpPr>
        <dsp:cNvPr id="0" name=""/>
        <dsp:cNvSpPr/>
      </dsp:nvSpPr>
      <dsp:spPr>
        <a:xfrm>
          <a:off x="3394696" y="1559589"/>
          <a:ext cx="3639043" cy="36390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400" u="sng" kern="1200" dirty="0" smtClean="0">
              <a:solidFill>
                <a:schemeClr val="accent3">
                  <a:lumMod val="60000"/>
                  <a:lumOff val="4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managed</a:t>
          </a:r>
          <a:endParaRPr lang="ko-KR" altLang="en-US" sz="2400" u="sng" kern="1200" dirty="0">
            <a:solidFill>
              <a:schemeClr val="accent3">
                <a:lumMod val="60000"/>
                <a:lumOff val="40000"/>
              </a:schemeClr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4272615" y="1810683"/>
        <a:ext cx="1883204" cy="502187"/>
      </dsp:txXfrm>
    </dsp:sp>
    <dsp:sp modelId="{13BC282A-742F-4767-9DBA-5134B9E28BCE}">
      <dsp:nvSpPr>
        <dsp:cNvPr id="0" name=""/>
        <dsp:cNvSpPr/>
      </dsp:nvSpPr>
      <dsp:spPr>
        <a:xfrm>
          <a:off x="3784593" y="2339384"/>
          <a:ext cx="2859248" cy="28592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400" u="sng" kern="1200" dirty="0" smtClean="0">
              <a:solidFill>
                <a:schemeClr val="accent3">
                  <a:lumMod val="60000"/>
                  <a:lumOff val="4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idea</a:t>
          </a:r>
          <a:endParaRPr lang="ko-KR" altLang="en-US" sz="2400" u="sng" kern="1200" dirty="0">
            <a:solidFill>
              <a:schemeClr val="accent3">
                <a:lumMod val="60000"/>
                <a:lumOff val="40000"/>
              </a:schemeClr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4442220" y="2596717"/>
        <a:ext cx="1543994" cy="514664"/>
      </dsp:txXfrm>
    </dsp:sp>
    <dsp:sp modelId="{20931A54-E5EF-49B7-ABA0-C6F01112EB6F}">
      <dsp:nvSpPr>
        <dsp:cNvPr id="0" name=""/>
        <dsp:cNvSpPr/>
      </dsp:nvSpPr>
      <dsp:spPr>
        <a:xfrm>
          <a:off x="4174491" y="3119179"/>
          <a:ext cx="2079453" cy="20794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u="sng" kern="1200" dirty="0" smtClean="0">
              <a:solidFill>
                <a:schemeClr val="accent3">
                  <a:lumMod val="60000"/>
                  <a:lumOff val="4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Sporadic</a:t>
          </a:r>
          <a:endParaRPr lang="ko-KR" altLang="en-US" sz="2000" kern="1200" dirty="0">
            <a:solidFill>
              <a:schemeClr val="accent3">
                <a:lumMod val="60000"/>
                <a:lumOff val="40000"/>
              </a:schemeClr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4479020" y="3639043"/>
        <a:ext cx="1470395" cy="103972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51333-DB2E-4F9D-8DBC-E3A7C95BCF25}">
      <dsp:nvSpPr>
        <dsp:cNvPr id="0" name=""/>
        <dsp:cNvSpPr/>
      </dsp:nvSpPr>
      <dsp:spPr>
        <a:xfrm rot="10800000">
          <a:off x="45976" y="28064"/>
          <a:ext cx="10048077" cy="1325854"/>
        </a:xfrm>
        <a:prstGeom prst="homePlate">
          <a:avLst/>
        </a:prstGeom>
        <a:solidFill>
          <a:schemeClr val="accent5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665" tIns="57150" rIns="106680" bIns="5715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kern="1200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  </a:t>
          </a:r>
          <a:r>
            <a:rPr lang="ko-KR" altLang="en-US" sz="2000" b="1" kern="1200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국내 소프트웨어산업 특히 </a:t>
          </a:r>
          <a:r>
            <a:rPr lang="en-US" altLang="ko-KR" sz="2000" b="1" kern="1200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SI</a:t>
          </a:r>
          <a:r>
            <a:rPr lang="ko-KR" altLang="en-US" sz="2000" b="1" kern="1200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업체의 미래</a:t>
          </a:r>
          <a:r>
            <a:rPr lang="en-US" altLang="ko-KR" sz="2000" b="1" kern="1200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4</a:t>
          </a:r>
          <a:r>
            <a:rPr lang="ko-KR" altLang="en-US" sz="2000" b="1" kern="1200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차산업혁명에 대비하기 위한</a:t>
          </a:r>
          <a:endParaRPr lang="en-US" altLang="ko-KR" sz="2000" b="1" kern="1200" dirty="0" smtClean="0">
            <a:solidFill>
              <a:schemeClr val="accent1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혁신의 도입이 절실한 상황 </a:t>
          </a:r>
          <a:endParaRPr lang="ko-KR" altLang="en-US" sz="2000" b="1" kern="1200" dirty="0">
            <a:solidFill>
              <a:schemeClr val="accent1"/>
            </a:solidFill>
          </a:endParaRPr>
        </a:p>
      </dsp:txBody>
      <dsp:txXfrm rot="10800000">
        <a:off x="377439" y="28064"/>
        <a:ext cx="9716614" cy="1325854"/>
      </dsp:txXfrm>
    </dsp:sp>
    <dsp:sp modelId="{F60ABCEB-5560-4FF8-96BC-764722A56F5C}">
      <dsp:nvSpPr>
        <dsp:cNvPr id="0" name=""/>
        <dsp:cNvSpPr/>
      </dsp:nvSpPr>
      <dsp:spPr>
        <a:xfrm>
          <a:off x="0" y="18757"/>
          <a:ext cx="1258421" cy="138154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D54127-6DBA-4231-85E4-62A534BDC0BE}">
      <dsp:nvSpPr>
        <dsp:cNvPr id="0" name=""/>
        <dsp:cNvSpPr/>
      </dsp:nvSpPr>
      <dsp:spPr>
        <a:xfrm rot="10800000">
          <a:off x="-2" y="1802154"/>
          <a:ext cx="10094058" cy="1162682"/>
        </a:xfrm>
        <a:prstGeom prst="homePlate">
          <a:avLst/>
        </a:prstGeom>
        <a:solidFill>
          <a:schemeClr val="accent5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665" tIns="57150" rIns="106680" bIns="57150" numCol="1" spcCol="1270" anchor="ctr" anchorCtr="0">
          <a:noAutofit/>
        </a:bodyPr>
        <a:lstStyle/>
        <a:p>
          <a:pPr lvl="0" algn="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kern="1200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  </a:t>
          </a:r>
          <a:r>
            <a:rPr lang="ko-KR" altLang="en-US" sz="2000" b="1" kern="1200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기술적</a:t>
          </a:r>
          <a:r>
            <a:rPr lang="en-US" altLang="ko-KR" sz="2000" b="1" kern="1200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,</a:t>
          </a:r>
          <a:r>
            <a:rPr lang="ko-KR" altLang="en-US" sz="2000" b="1" kern="1200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인적</a:t>
          </a:r>
          <a:r>
            <a:rPr lang="en-US" altLang="ko-KR" sz="2000" b="1" kern="1200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,</a:t>
          </a:r>
          <a:r>
            <a:rPr lang="ko-KR" altLang="en-US" sz="2000" b="1" kern="1200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조직적 혁신이 도입되어야 한다</a:t>
          </a:r>
          <a:r>
            <a:rPr lang="en-US" altLang="ko-KR" sz="2000" b="1" kern="1200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. </a:t>
          </a:r>
          <a:r>
            <a:rPr lang="ko-KR" altLang="en-US" sz="2000" b="1" kern="1200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이에 그 </a:t>
          </a:r>
          <a:r>
            <a:rPr lang="ko-KR" altLang="en-US" sz="2000" b="1" kern="1200" dirty="0" err="1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혁신성에</a:t>
          </a:r>
          <a:r>
            <a:rPr lang="ko-KR" altLang="en-US" sz="2000" b="1" kern="1200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대한 평가와 가이드는 한 단계 더 높은 단계로 유도할 수 있다고 본다</a:t>
          </a:r>
          <a:r>
            <a:rPr lang="en-US" altLang="ko-KR" sz="2000" b="1" kern="1200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/>
          </a:r>
          <a:br>
            <a:rPr lang="en-US" altLang="ko-KR" sz="2000" b="1" kern="1200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</a:br>
          <a:endParaRPr lang="ko-KR" altLang="en-US" sz="2000" b="1" kern="1200" dirty="0">
            <a:solidFill>
              <a:schemeClr val="accent1"/>
            </a:solidFill>
          </a:endParaRPr>
        </a:p>
      </dsp:txBody>
      <dsp:txXfrm rot="10800000">
        <a:off x="290668" y="1802154"/>
        <a:ext cx="9803388" cy="1162682"/>
      </dsp:txXfrm>
    </dsp:sp>
    <dsp:sp modelId="{A61A4CF3-8877-40EB-B2E0-CD44FD2D3CB9}">
      <dsp:nvSpPr>
        <dsp:cNvPr id="0" name=""/>
        <dsp:cNvSpPr/>
      </dsp:nvSpPr>
      <dsp:spPr>
        <a:xfrm>
          <a:off x="21515" y="1817673"/>
          <a:ext cx="1199023" cy="126624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624A2F-6693-4749-A53D-19F0438AA835}">
      <dsp:nvSpPr>
        <dsp:cNvPr id="0" name=""/>
        <dsp:cNvSpPr/>
      </dsp:nvSpPr>
      <dsp:spPr>
        <a:xfrm rot="10800000">
          <a:off x="34466" y="3439562"/>
          <a:ext cx="10025120" cy="1325854"/>
        </a:xfrm>
        <a:prstGeom prst="homePlate">
          <a:avLst/>
        </a:prstGeom>
        <a:solidFill>
          <a:schemeClr val="accent5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665" tIns="64770" rIns="120904" bIns="64770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700" kern="1200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</a:t>
          </a:r>
          <a:r>
            <a:rPr lang="ko-KR" altLang="en-US" sz="2000" b="1" kern="1200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향후에는 소프트웨어 산업과 </a:t>
          </a:r>
          <a:r>
            <a:rPr lang="en-US" altLang="ko-KR" sz="2000" b="1" kern="1200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SI</a:t>
          </a:r>
          <a:r>
            <a:rPr lang="ko-KR" altLang="en-US" sz="2000" b="1" kern="1200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업체에 좀 더 원활히 도입될 수 있는                                                                                                   </a:t>
          </a:r>
          <a:endParaRPr lang="en-US" altLang="ko-KR" sz="2000" b="1" kern="1200" dirty="0" smtClean="0">
            <a:solidFill>
              <a:schemeClr val="accent1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   </a:t>
          </a:r>
          <a:r>
            <a:rPr lang="ko-KR" altLang="en-US" sz="2000" b="1" kern="1200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추가적 </a:t>
          </a:r>
          <a:r>
            <a:rPr lang="ko-KR" altLang="en-US" sz="2000" b="1" kern="1200" dirty="0" err="1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개념정립</a:t>
          </a:r>
          <a:r>
            <a:rPr lang="en-US" altLang="ko-KR" sz="2000" b="1" kern="1200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,</a:t>
          </a:r>
          <a:r>
            <a:rPr lang="ko-KR" altLang="en-US" sz="2000" b="1" kern="1200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각 단계의 토착화를 위한 목표와 행동강령의 설정에 대한 연구가 요구된다</a:t>
          </a:r>
          <a:r>
            <a:rPr lang="en-US" altLang="ko-KR" sz="2000" b="1" kern="1200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.</a:t>
          </a:r>
          <a:br>
            <a:rPr lang="en-US" altLang="ko-KR" sz="2000" b="1" kern="1200" dirty="0" smtClean="0">
              <a:solidFill>
                <a:schemeClr val="accent1"/>
              </a:solidFill>
              <a:latin typeface="바탕체" panose="02030609000101010101" pitchFamily="17" charset="-127"/>
              <a:ea typeface="바탕체" panose="02030609000101010101" pitchFamily="17" charset="-127"/>
            </a:rPr>
          </a:br>
          <a:endParaRPr lang="ko-KR" altLang="en-US" sz="2000" b="1" kern="1200" dirty="0">
            <a:solidFill>
              <a:schemeClr val="accent1"/>
            </a:solidFill>
          </a:endParaRPr>
        </a:p>
      </dsp:txBody>
      <dsp:txXfrm rot="10800000">
        <a:off x="365929" y="3439562"/>
        <a:ext cx="9693657" cy="1325854"/>
      </dsp:txXfrm>
    </dsp:sp>
    <dsp:sp modelId="{D0D57B56-1668-4577-9D88-1AB665CFEB20}">
      <dsp:nvSpPr>
        <dsp:cNvPr id="0" name=""/>
        <dsp:cNvSpPr/>
      </dsp:nvSpPr>
      <dsp:spPr>
        <a:xfrm flipH="1">
          <a:off x="75305" y="3439784"/>
          <a:ext cx="1208861" cy="132585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3D0CE-2FA4-42D0-9CAF-F24863DFD01F}" type="datetimeFigureOut">
              <a:rPr lang="ko-KR" altLang="en-US" smtClean="0"/>
              <a:t>2019-03-27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9112B-FC98-4561-95A1-40CC102AA3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5483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60E32-0201-4F42-8549-E0EF3E39B9E0}" type="datetimeFigureOut">
              <a:rPr lang="ko-KR" altLang="en-US" smtClean="0"/>
              <a:t>2019-03-27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1EEF3-47B0-4C8A-BD90-F82EA337C3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5182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1EEF3-47B0-4C8A-BD90-F82EA337C365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0658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1EEF3-47B0-4C8A-BD90-F82EA337C36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6469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1EEF3-47B0-4C8A-BD90-F82EA337C36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3989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1EEF3-47B0-4C8A-BD90-F82EA337C36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7548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1EEF3-47B0-4C8A-BD90-F82EA337C36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0854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1EEF3-47B0-4C8A-BD90-F82EA337C36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3469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1EEF3-47B0-4C8A-BD90-F82EA337C36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975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1EEF3-47B0-4C8A-BD90-F82EA337C36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1475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1EEF3-47B0-4C8A-BD90-F82EA337C36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07630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1EEF3-47B0-4C8A-BD90-F82EA337C36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7860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3EC3-1D43-4BE1-99FA-EA33F239A539}" type="datetimeFigureOut">
              <a:rPr lang="ko-KR" altLang="en-US" smtClean="0"/>
              <a:t>2019-03-27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22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3EC3-1D43-4BE1-99FA-EA33F239A539}" type="datetimeFigureOut">
              <a:rPr lang="ko-KR" altLang="en-US" smtClean="0"/>
              <a:t>2019-03-27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8760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3EC3-1D43-4BE1-99FA-EA33F239A539}" type="datetimeFigureOut">
              <a:rPr lang="ko-KR" altLang="en-US" smtClean="0"/>
              <a:t>2019-03-27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2097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3EC3-1D43-4BE1-99FA-EA33F239A539}" type="datetimeFigureOut">
              <a:rPr lang="ko-KR" altLang="en-US" smtClean="0"/>
              <a:t>2019-03-27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5493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3EC3-1D43-4BE1-99FA-EA33F239A539}" type="datetimeFigureOut">
              <a:rPr lang="ko-KR" altLang="en-US" smtClean="0"/>
              <a:t>2019-03-27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3449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3EC3-1D43-4BE1-99FA-EA33F239A539}" type="datetimeFigureOut">
              <a:rPr lang="ko-KR" altLang="en-US" smtClean="0"/>
              <a:t>2019-03-27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962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3EC3-1D43-4BE1-99FA-EA33F239A539}" type="datetimeFigureOut">
              <a:rPr lang="ko-KR" altLang="en-US" smtClean="0"/>
              <a:t>2019-03-27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6635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3EC3-1D43-4BE1-99FA-EA33F239A539}" type="datetimeFigureOut">
              <a:rPr lang="ko-KR" altLang="en-US" smtClean="0"/>
              <a:t>2019-03-27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5016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3EC3-1D43-4BE1-99FA-EA33F239A539}" type="datetimeFigureOut">
              <a:rPr lang="ko-KR" altLang="en-US" smtClean="0"/>
              <a:t>2019-03-27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125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3EC3-1D43-4BE1-99FA-EA33F239A539}" type="datetimeFigureOut">
              <a:rPr lang="ko-KR" altLang="en-US" smtClean="0"/>
              <a:t>2019-03-27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1753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3EC3-1D43-4BE1-99FA-EA33F239A539}" type="datetimeFigureOut">
              <a:rPr lang="ko-KR" altLang="en-US" smtClean="0"/>
              <a:t>2019-03-27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1853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3EC3-1D43-4BE1-99FA-EA33F239A539}" type="datetimeFigureOut">
              <a:rPr lang="ko-KR" altLang="en-US" smtClean="0"/>
              <a:t>2019-03-27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2410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3EC3-1D43-4BE1-99FA-EA33F239A539}" type="datetimeFigureOut">
              <a:rPr lang="ko-KR" altLang="en-US" smtClean="0"/>
              <a:t>2019-03-27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188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3EC3-1D43-4BE1-99FA-EA33F239A539}" type="datetimeFigureOut">
              <a:rPr lang="ko-KR" altLang="en-US" smtClean="0"/>
              <a:t>2019-03-27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973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3EC3-1D43-4BE1-99FA-EA33F239A539}" type="datetimeFigureOut">
              <a:rPr lang="ko-KR" altLang="en-US" smtClean="0"/>
              <a:t>2019-03-27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152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3EC3-1D43-4BE1-99FA-EA33F239A539}" type="datetimeFigureOut">
              <a:rPr lang="ko-KR" altLang="en-US" smtClean="0"/>
              <a:t>2019-03-27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311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C3EC3-1D43-4BE1-99FA-EA33F239A539}" type="datetimeFigureOut">
              <a:rPr lang="ko-KR" altLang="en-US" smtClean="0"/>
              <a:t>2019-03-27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83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9" r:id="rId1"/>
    <p:sldLayoutId id="2147484550" r:id="rId2"/>
    <p:sldLayoutId id="2147484551" r:id="rId3"/>
    <p:sldLayoutId id="2147484552" r:id="rId4"/>
    <p:sldLayoutId id="2147484553" r:id="rId5"/>
    <p:sldLayoutId id="2147484554" r:id="rId6"/>
    <p:sldLayoutId id="2147484555" r:id="rId7"/>
    <p:sldLayoutId id="2147484556" r:id="rId8"/>
    <p:sldLayoutId id="2147484557" r:id="rId9"/>
    <p:sldLayoutId id="2147484558" r:id="rId10"/>
    <p:sldLayoutId id="2147484559" r:id="rId11"/>
    <p:sldLayoutId id="2147484560" r:id="rId12"/>
    <p:sldLayoutId id="2147484561" r:id="rId13"/>
    <p:sldLayoutId id="2147484562" r:id="rId14"/>
    <p:sldLayoutId id="2147484563" r:id="rId15"/>
    <p:sldLayoutId id="2147484564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1905002"/>
            <a:ext cx="10058400" cy="1408354"/>
          </a:xfrm>
        </p:spPr>
        <p:txBody>
          <a:bodyPr anchor="t">
            <a:normAutofit/>
          </a:bodyPr>
          <a:lstStyle/>
          <a:p>
            <a:pPr fontAlgn="base" latinLnBrk="0"/>
            <a:r>
              <a:rPr lang="en-US" altLang="ko-KR" sz="40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4</a:t>
            </a:r>
            <a:r>
              <a:rPr lang="ko-KR" altLang="en-US" sz="4000" b="1" dirty="0" smtClean="0">
                <a:latin typeface="바탕체" panose="02030609000101010101" pitchFamily="17" charset="-127"/>
                <a:ea typeface="바탕체" panose="02030609000101010101" pitchFamily="17" charset="-127"/>
              </a:rPr>
              <a:t>차산업시대의 </a:t>
            </a:r>
            <a:r>
              <a:rPr lang="ko-KR" altLang="en-US" sz="4000" b="1" dirty="0" err="1">
                <a:latin typeface="바탕체" panose="02030609000101010101" pitchFamily="17" charset="-127"/>
                <a:ea typeface="바탕체" panose="02030609000101010101" pitchFamily="17" charset="-127"/>
              </a:rPr>
              <a:t>혁신성</a:t>
            </a:r>
            <a:r>
              <a:rPr lang="ko-KR" altLang="en-US" sz="40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 평가를 위해 “비지니스 혁신 성숙도 모델” 가이드</a:t>
            </a:r>
            <a:endParaRPr lang="ko-KR" altLang="en-US" sz="4000" dirty="0"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4117427"/>
            <a:ext cx="9144000" cy="1655762"/>
          </a:xfrm>
        </p:spPr>
        <p:txBody>
          <a:bodyPr anchor="ctr">
            <a:normAutofit/>
          </a:bodyPr>
          <a:lstStyle/>
          <a:p>
            <a:pPr algn="ctr"/>
            <a:r>
              <a:rPr lang="ko-KR" altLang="en-US" dirty="0" smtClean="0">
                <a:latin typeface="바탕체" panose="02030609000101010101" pitchFamily="17" charset="-127"/>
                <a:ea typeface="바탕체" panose="02030609000101010101" pitchFamily="17" charset="-127"/>
              </a:rPr>
              <a:t>박영식                                                                          </a:t>
            </a:r>
            <a:endParaRPr lang="en-US" altLang="ko-KR" dirty="0" smtClean="0"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 algn="ctr"/>
            <a:r>
              <a:rPr lang="ko-KR" altLang="en-US" dirty="0" smtClean="0">
                <a:latin typeface="바탕체" panose="02030609000101010101" pitchFamily="17" charset="-127"/>
                <a:ea typeface="바탕체" panose="02030609000101010101" pitchFamily="17" charset="-127"/>
              </a:rPr>
              <a:t> 홍익대학교 소프트웨어공학 연구실    </a:t>
            </a:r>
            <a:endParaRPr lang="en-US" altLang="ko-KR" dirty="0" smtClean="0"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 algn="ctr"/>
            <a:r>
              <a:rPr lang="ko-KR" altLang="en-US" dirty="0" smtClean="0">
                <a:latin typeface="바탕체" panose="02030609000101010101" pitchFamily="17" charset="-127"/>
                <a:ea typeface="바탕체" panose="02030609000101010101" pitchFamily="17" charset="-127"/>
              </a:rPr>
              <a:t>지도교수 </a:t>
            </a:r>
            <a:r>
              <a:rPr lang="en-US" altLang="ko-KR" dirty="0" smtClean="0">
                <a:latin typeface="바탕체" panose="02030609000101010101" pitchFamily="17" charset="-127"/>
                <a:ea typeface="바탕체" panose="02030609000101010101" pitchFamily="17" charset="-127"/>
              </a:rPr>
              <a:t>: </a:t>
            </a:r>
            <a:r>
              <a:rPr lang="ko-KR" altLang="en-US" dirty="0" smtClean="0">
                <a:latin typeface="바탕체" panose="02030609000101010101" pitchFamily="17" charset="-127"/>
                <a:ea typeface="바탕체" panose="02030609000101010101" pitchFamily="17" charset="-127"/>
              </a:rPr>
              <a:t>김영철</a:t>
            </a:r>
            <a:endParaRPr lang="ko-KR" altLang="en-US" dirty="0"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01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046012"/>
              </p:ext>
            </p:extLst>
          </p:nvPr>
        </p:nvGraphicFramePr>
        <p:xfrm>
          <a:off x="1581373" y="1194098"/>
          <a:ext cx="10381130" cy="53250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2552">
                  <a:extLst>
                    <a:ext uri="{9D8B030D-6E8A-4147-A177-3AD203B41FA5}">
                      <a16:colId xmlns:a16="http://schemas.microsoft.com/office/drawing/2014/main" val="3176684400"/>
                    </a:ext>
                  </a:extLst>
                </a:gridCol>
                <a:gridCol w="1625021">
                  <a:extLst>
                    <a:ext uri="{9D8B030D-6E8A-4147-A177-3AD203B41FA5}">
                      <a16:colId xmlns:a16="http://schemas.microsoft.com/office/drawing/2014/main" val="522067103"/>
                    </a:ext>
                  </a:extLst>
                </a:gridCol>
                <a:gridCol w="3520472">
                  <a:extLst>
                    <a:ext uri="{9D8B030D-6E8A-4147-A177-3AD203B41FA5}">
                      <a16:colId xmlns:a16="http://schemas.microsoft.com/office/drawing/2014/main" val="1039556699"/>
                    </a:ext>
                  </a:extLst>
                </a:gridCol>
                <a:gridCol w="3803085">
                  <a:extLst>
                    <a:ext uri="{9D8B030D-6E8A-4147-A177-3AD203B41FA5}">
                      <a16:colId xmlns:a16="http://schemas.microsoft.com/office/drawing/2014/main" val="3452737477"/>
                    </a:ext>
                  </a:extLst>
                </a:gridCol>
              </a:tblGrid>
              <a:tr h="73200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0">
                          <a:solidFill>
                            <a:schemeClr val="bg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Rating</a:t>
                      </a:r>
                      <a:endParaRPr lang="ko-KR" sz="1800" b="1" kern="100">
                        <a:solidFill>
                          <a:schemeClr val="bg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6F5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0">
                          <a:solidFill>
                            <a:schemeClr val="bg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Approach(A)</a:t>
                      </a:r>
                      <a:endParaRPr lang="ko-KR" sz="1800" b="1" kern="100">
                        <a:solidFill>
                          <a:schemeClr val="bg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6F5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0">
                          <a:solidFill>
                            <a:schemeClr val="bg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Deployment(D)</a:t>
                      </a:r>
                      <a:endParaRPr lang="ko-KR" sz="1800" b="1" kern="100">
                        <a:solidFill>
                          <a:schemeClr val="bg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6F5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0" dirty="0">
                          <a:solidFill>
                            <a:schemeClr val="bg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Results( R )</a:t>
                      </a:r>
                      <a:endParaRPr lang="ko-KR" sz="1800" b="1" kern="100" dirty="0">
                        <a:solidFill>
                          <a:schemeClr val="bg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6F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629028"/>
                  </a:ext>
                </a:extLst>
              </a:tr>
              <a:tr h="899928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(0-20)</a:t>
                      </a:r>
                      <a:endParaRPr lang="ko-KR" sz="1800" kern="100" dirty="0"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sz="1800" kern="0" dirty="0"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비공식 접근</a:t>
                      </a:r>
                      <a:endParaRPr lang="ko-KR" sz="1800" kern="100" dirty="0"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sz="1800" kern="0" dirty="0"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혁신관리프로세스를 위한 준수의 비인지</a:t>
                      </a:r>
                      <a:endParaRPr lang="ko-KR" sz="1800" kern="100" dirty="0"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sz="1800" kern="0" dirty="0"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즉흥적 혁신의 결과</a:t>
                      </a:r>
                      <a:endParaRPr lang="ko-KR" sz="1800" kern="100" dirty="0"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732406"/>
                  </a:ext>
                </a:extLst>
              </a:tr>
              <a:tr h="860802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(21-40)</a:t>
                      </a:r>
                      <a:endParaRPr lang="ko-KR" sz="1800" kern="100"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sz="1800" kern="0"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접근의 반응</a:t>
                      </a:r>
                      <a:endParaRPr lang="ko-KR" sz="1800" kern="100"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sz="1800" kern="0" dirty="0"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혁신관리프로세스에 대한 약간의 깨우침과 간헐적 준수</a:t>
                      </a:r>
                      <a:endParaRPr lang="ko-KR" sz="1800" kern="100" dirty="0"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sz="1800" kern="0" dirty="0"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혁신관리프로세스의 효과가 규칙적으로 평가되지 않는다</a:t>
                      </a:r>
                      <a:endParaRPr lang="ko-KR" sz="1800" kern="100" dirty="0"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296439"/>
                  </a:ext>
                </a:extLst>
              </a:tr>
              <a:tr h="824934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(41-60)</a:t>
                      </a:r>
                      <a:endParaRPr lang="ko-KR" sz="1800" kern="100"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sz="1800" kern="0"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접근공식시스템의 안정</a:t>
                      </a:r>
                      <a:endParaRPr lang="ko-KR" sz="1800" kern="100"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sz="1800" kern="0" dirty="0"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혁신관리프로세스의 중요한 적응 단계</a:t>
                      </a:r>
                      <a:endParaRPr lang="ko-KR" sz="1800" kern="100" dirty="0"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sz="1800" kern="0" dirty="0"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혁신관리프로세스의 효과가 존재하고 그 증빙이 나타난다</a:t>
                      </a:r>
                      <a:endParaRPr lang="ko-KR" sz="1800" kern="100" dirty="0"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949246"/>
                  </a:ext>
                </a:extLst>
              </a:tr>
              <a:tr h="994486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(61-80)</a:t>
                      </a:r>
                      <a:endParaRPr lang="ko-KR" sz="1800" kern="100"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sz="1800" kern="0"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지속적 개선이 강조됨</a:t>
                      </a:r>
                      <a:endParaRPr lang="ko-KR" sz="1800" kern="100"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sz="1800" kern="0"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시스템에 대한 완전한 준수과 지속적 업데이트 </a:t>
                      </a:r>
                      <a:endParaRPr lang="ko-KR" sz="1800" kern="100"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sz="1800" kern="0" dirty="0"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전체혁신관리시스템의 효과가 증명되고 혁신의 목표가 달성된다</a:t>
                      </a:r>
                      <a:endParaRPr lang="ko-KR" sz="1800" kern="100" dirty="0"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75957"/>
                  </a:ext>
                </a:extLst>
              </a:tr>
              <a:tr h="1012880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(81-100)</a:t>
                      </a:r>
                      <a:endParaRPr lang="ko-KR" sz="1800" kern="100"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sz="1800" kern="0"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최상의 달성도</a:t>
                      </a:r>
                      <a:endParaRPr lang="ko-KR" sz="1800" kern="100"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sz="1800" kern="0"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완전 준수</a:t>
                      </a:r>
                      <a:r>
                        <a:rPr lang="en-US" sz="1800" kern="0"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,</a:t>
                      </a:r>
                      <a:r>
                        <a:rPr lang="ko-KR" sz="1800" kern="0"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지속 업데이트</a:t>
                      </a:r>
                      <a:r>
                        <a:rPr lang="en-US" sz="1800" kern="0"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,</a:t>
                      </a:r>
                      <a:r>
                        <a:rPr lang="ko-KR" sz="1800" kern="0"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높은 효율의 프로세스</a:t>
                      </a:r>
                      <a:endParaRPr lang="ko-KR" sz="1800" kern="100"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sz="1800" kern="0" dirty="0"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고객의 높은 만족도</a:t>
                      </a:r>
                      <a:r>
                        <a:rPr lang="en-US" sz="1800" kern="0" dirty="0"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,</a:t>
                      </a:r>
                      <a:r>
                        <a:rPr lang="ko-KR" sz="1800" kern="0" dirty="0"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지속적 혁신의 개량이 증명되고</a:t>
                      </a:r>
                      <a:r>
                        <a:rPr lang="en-US" sz="1800" kern="0" dirty="0"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,</a:t>
                      </a:r>
                      <a:r>
                        <a:rPr lang="ko-KR" sz="1800" kern="0" dirty="0"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혁신의 목표가 초과한다</a:t>
                      </a:r>
                      <a:r>
                        <a:rPr lang="en-US" sz="1800" kern="0" dirty="0"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.</a:t>
                      </a:r>
                      <a:endParaRPr lang="ko-KR" sz="1800" kern="100" dirty="0"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645099"/>
                  </a:ext>
                </a:extLst>
              </a:tr>
            </a:tbl>
          </a:graphicData>
        </a:graphic>
      </p:graphicFrame>
      <p:sp>
        <p:nvSpPr>
          <p:cNvPr id="4" name="제목 5"/>
          <p:cNvSpPr>
            <a:spLocks noGrp="1"/>
          </p:cNvSpPr>
          <p:nvPr>
            <p:ph type="title"/>
          </p:nvPr>
        </p:nvSpPr>
        <p:spPr>
          <a:xfrm>
            <a:off x="1204459" y="297628"/>
            <a:ext cx="8596668" cy="692075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r>
              <a:rPr lang="en-US" altLang="ko-KR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BIMM</a:t>
            </a:r>
            <a:r>
              <a:rPr lang="ko-KR" alt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평가의 </a:t>
            </a:r>
            <a:r>
              <a:rPr lang="ko-KR" altLang="en-US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가이드 </a:t>
            </a:r>
            <a:r>
              <a:rPr lang="ko-KR" alt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ko-KR" alt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43210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28801" y="624110"/>
            <a:ext cx="9675812" cy="1280890"/>
          </a:xfrm>
        </p:spPr>
        <p:txBody>
          <a:bodyPr/>
          <a:lstStyle/>
          <a:p>
            <a:r>
              <a:rPr lang="en-US" altLang="ko-KR" dirty="0">
                <a:solidFill>
                  <a:schemeClr val="accent2">
                    <a:lumMod val="60000"/>
                    <a:lumOff val="4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4.</a:t>
            </a:r>
            <a:r>
              <a:rPr lang="ko-KR" alt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결론 및 향후 연구</a:t>
            </a:r>
            <a:r>
              <a:rPr lang="en-US" altLang="ko-KR" dirty="0">
                <a:solidFill>
                  <a:schemeClr val="accent2">
                    <a:lumMod val="60000"/>
                    <a:lumOff val="4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/>
            </a:r>
            <a:br>
              <a:rPr lang="en-US" altLang="ko-KR" dirty="0">
                <a:solidFill>
                  <a:schemeClr val="accent2">
                    <a:lumMod val="60000"/>
                    <a:lumOff val="4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</a:br>
            <a:endParaRPr lang="ko-KR" altLang="en-US" dirty="0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973272"/>
              </p:ext>
            </p:extLst>
          </p:nvPr>
        </p:nvGraphicFramePr>
        <p:xfrm>
          <a:off x="1954511" y="1420008"/>
          <a:ext cx="10094054" cy="4765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42457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3689" y="382214"/>
            <a:ext cx="10160000" cy="445028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latin typeface="바탕체" panose="02030609000101010101" pitchFamily="17" charset="-127"/>
                <a:ea typeface="바탕체" panose="02030609000101010101" pitchFamily="17" charset="-127"/>
              </a:rPr>
              <a:t>목차</a:t>
            </a:r>
            <a:endParaRPr lang="ko-KR" altLang="en-US" dirty="0"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graphicFrame>
        <p:nvGraphicFramePr>
          <p:cNvPr id="8" name="다이어그램 7"/>
          <p:cNvGraphicFramePr/>
          <p:nvPr>
            <p:extLst>
              <p:ext uri="{D42A27DB-BD31-4B8C-83A1-F6EECF244321}">
                <p14:modId xmlns:p14="http://schemas.microsoft.com/office/powerpoint/2010/main" val="39619604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113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13038"/>
            <a:ext cx="10160000" cy="847743"/>
          </a:xfrm>
        </p:spPr>
        <p:txBody>
          <a:bodyPr/>
          <a:lstStyle/>
          <a:p>
            <a:pPr marL="571500" indent="-457200"/>
            <a:r>
              <a:rPr lang="en-US" altLang="ko-KR" sz="4800" b="1" dirty="0" smtClean="0">
                <a:latin typeface="바탕체" panose="02030609000101010101" pitchFamily="17" charset="-127"/>
                <a:ea typeface="바탕체" panose="02030609000101010101" pitchFamily="17" charset="-127"/>
              </a:rPr>
              <a:t>1. </a:t>
            </a:r>
            <a:r>
              <a:rPr lang="ko-KR" altLang="en-US" sz="4800" b="1" dirty="0" err="1" smtClean="0">
                <a:latin typeface="바탕체" panose="02030609000101010101" pitchFamily="17" charset="-127"/>
                <a:ea typeface="바탕체" panose="02030609000101010101" pitchFamily="17" charset="-127"/>
              </a:rPr>
              <a:t>혁신성</a:t>
            </a:r>
            <a:r>
              <a:rPr lang="ko-KR" altLang="en-US" sz="4800" b="1" dirty="0" smtClean="0"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ko-KR" altLang="en-US" sz="48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평가의 </a:t>
            </a:r>
            <a:r>
              <a:rPr lang="ko-KR" altLang="en-US" sz="4800" b="1" dirty="0" smtClean="0">
                <a:latin typeface="바탕체" panose="02030609000101010101" pitchFamily="17" charset="-127"/>
                <a:ea typeface="바탕체" panose="02030609000101010101" pitchFamily="17" charset="-127"/>
              </a:rPr>
              <a:t>필요성과 이점</a:t>
            </a:r>
            <a:endParaRPr lang="en-US" altLang="ko-KR" sz="4800" b="1" dirty="0"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349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0630172"/>
              </p:ext>
            </p:extLst>
          </p:nvPr>
        </p:nvGraphicFramePr>
        <p:xfrm>
          <a:off x="1441524" y="976258"/>
          <a:ext cx="10137981" cy="501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직사각형 4"/>
          <p:cNvSpPr/>
          <p:nvPr/>
        </p:nvSpPr>
        <p:spPr>
          <a:xfrm>
            <a:off x="608908" y="224857"/>
            <a:ext cx="3858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1</a:t>
            </a:r>
            <a:r>
              <a:rPr lang="en-US" altLang="ko-KR" sz="2400" b="1" dirty="0" smtClean="0">
                <a:latin typeface="바탕체" panose="02030609000101010101" pitchFamily="17" charset="-127"/>
                <a:ea typeface="바탕체" panose="02030609000101010101" pitchFamily="17" charset="-127"/>
              </a:rPr>
              <a:t>.1 </a:t>
            </a:r>
            <a:r>
              <a:rPr lang="ko-KR" altLang="en-US" sz="2400" b="1" dirty="0" err="1" smtClean="0">
                <a:latin typeface="바탕체" panose="02030609000101010101" pitchFamily="17" charset="-127"/>
                <a:ea typeface="바탕체" panose="02030609000101010101" pitchFamily="17" charset="-127"/>
              </a:rPr>
              <a:t>혁신성</a:t>
            </a:r>
            <a:r>
              <a:rPr lang="ko-KR" altLang="en-US" sz="2400" b="1" dirty="0" smtClean="0"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ko-KR" altLang="en-US" sz="24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평가의 </a:t>
            </a:r>
            <a:r>
              <a:rPr lang="ko-KR" altLang="en-US" sz="2400" b="1" dirty="0" smtClean="0">
                <a:latin typeface="바탕체" panose="02030609000101010101" pitchFamily="17" charset="-127"/>
                <a:ea typeface="바탕체" panose="02030609000101010101" pitchFamily="17" charset="-127"/>
              </a:rPr>
              <a:t>필요성</a:t>
            </a:r>
            <a:endParaRPr lang="ko-KR" altLang="en-US" sz="2400" dirty="0"/>
          </a:p>
        </p:txBody>
      </p:sp>
      <p:graphicFrame>
        <p:nvGraphicFramePr>
          <p:cNvPr id="6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4560010"/>
              </p:ext>
            </p:extLst>
          </p:nvPr>
        </p:nvGraphicFramePr>
        <p:xfrm>
          <a:off x="1437246" y="4953896"/>
          <a:ext cx="10019647" cy="1065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8" name="그룹 7"/>
          <p:cNvGrpSpPr/>
          <p:nvPr/>
        </p:nvGrpSpPr>
        <p:grpSpPr>
          <a:xfrm>
            <a:off x="1478830" y="6106616"/>
            <a:ext cx="10137981" cy="751384"/>
            <a:chOff x="0" y="3572150"/>
            <a:chExt cx="10137981" cy="475413"/>
          </a:xfrm>
        </p:grpSpPr>
        <p:sp>
          <p:nvSpPr>
            <p:cNvPr id="9" name="직사각형 8"/>
            <p:cNvSpPr/>
            <p:nvPr/>
          </p:nvSpPr>
          <p:spPr>
            <a:xfrm>
              <a:off x="0" y="3572150"/>
              <a:ext cx="10137981" cy="47541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TextBox 9"/>
            <p:cNvSpPr txBox="1"/>
            <p:nvPr/>
          </p:nvSpPr>
          <p:spPr>
            <a:xfrm>
              <a:off x="0" y="3572150"/>
              <a:ext cx="10137981" cy="4754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21881" tIns="25400" rIns="142240" bIns="25400" numCol="1" spcCol="1270" anchor="t" anchorCtr="0">
              <a:noAutofit/>
            </a:bodyPr>
            <a:lstStyle/>
            <a:p>
              <a:pPr marL="228600" lvl="1" indent="-228600" algn="l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ko-KR" altLang="en-US" sz="2000" kern="1200" dirty="0" smtClean="0">
                  <a:latin typeface="바탕체" panose="02030609000101010101" pitchFamily="17" charset="-127"/>
                  <a:ea typeface="바탕체" panose="02030609000101010101" pitchFamily="17" charset="-127"/>
                </a:rPr>
                <a:t>미래 </a:t>
              </a:r>
              <a:r>
                <a:rPr lang="ko-KR" altLang="en-US" sz="2000" kern="1200" dirty="0" err="1" smtClean="0">
                  <a:latin typeface="바탕체" panose="02030609000101010101" pitchFamily="17" charset="-127"/>
                  <a:ea typeface="바탕체" panose="02030609000101010101" pitchFamily="17" charset="-127"/>
                </a:rPr>
                <a:t>도태기업의</a:t>
              </a:r>
              <a:r>
                <a:rPr lang="ko-KR" altLang="en-US" sz="2000" kern="1200" dirty="0" smtClean="0">
                  <a:latin typeface="바탕체" panose="02030609000101010101" pitchFamily="17" charset="-127"/>
                  <a:ea typeface="바탕체" panose="02030609000101010101" pitchFamily="17" charset="-127"/>
                </a:rPr>
                <a:t> 탈출과 사양 산업의 회피를 위한 필수 코스</a:t>
              </a:r>
              <a:endParaRPr lang="en-US" altLang="ko-KR" sz="2000" kern="1200" dirty="0" smtClean="0">
                <a:latin typeface="바탕체" panose="02030609000101010101" pitchFamily="17" charset="-127"/>
                <a:ea typeface="바탕체" panose="02030609000101010101" pitchFamily="17" charset="-127"/>
              </a:endParaRPr>
            </a:p>
            <a:p>
              <a:pPr marL="228600" lvl="1" indent="-228600" algn="l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ko-KR" altLang="en-US" sz="2000" dirty="0" err="1" smtClean="0">
                  <a:latin typeface="바탕체" panose="02030609000101010101" pitchFamily="17" charset="-127"/>
                  <a:ea typeface="바탕체" panose="02030609000101010101" pitchFamily="17" charset="-127"/>
                </a:rPr>
                <a:t>혁신없이는</a:t>
              </a:r>
              <a:r>
                <a:rPr lang="ko-KR" altLang="en-US" sz="2000" dirty="0" smtClean="0">
                  <a:latin typeface="바탕체" panose="02030609000101010101" pitchFamily="17" charset="-127"/>
                  <a:ea typeface="바탕체" panose="02030609000101010101" pitchFamily="17" charset="-127"/>
                </a:rPr>
                <a:t> 과도한 경쟁세계에서의 서바이벌은 불가능</a:t>
              </a:r>
              <a:endParaRPr lang="ko-KR" altLang="en-US" sz="2000" kern="1200" dirty="0">
                <a:latin typeface="바탕체" panose="02030609000101010101" pitchFamily="17" charset="-127"/>
                <a:ea typeface="바탕체" panose="02030609000101010101" pitchFamily="17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7900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31638" y="0"/>
            <a:ext cx="8534400" cy="1507067"/>
          </a:xfrm>
        </p:spPr>
        <p:txBody>
          <a:bodyPr/>
          <a:lstStyle/>
          <a:p>
            <a:r>
              <a:rPr lang="ko-KR" altLang="en-US" dirty="0" smtClean="0"/>
              <a:t> </a:t>
            </a:r>
            <a:r>
              <a:rPr lang="en-US" altLang="ko-KR" dirty="0" smtClean="0"/>
              <a:t>.</a:t>
            </a:r>
            <a:r>
              <a:rPr lang="ko-KR" altLang="en-US" dirty="0" err="1" smtClean="0">
                <a:latin typeface="바탕체" panose="02030609000101010101" pitchFamily="17" charset="-127"/>
                <a:ea typeface="바탕체" panose="02030609000101010101" pitchFamily="17" charset="-127"/>
              </a:rPr>
              <a:t>혁신성</a:t>
            </a:r>
            <a:r>
              <a:rPr lang="ko-KR" altLang="en-US" dirty="0" smtClean="0">
                <a:latin typeface="바탕체" panose="02030609000101010101" pitchFamily="17" charset="-127"/>
                <a:ea typeface="바탕체" panose="02030609000101010101" pitchFamily="17" charset="-127"/>
              </a:rPr>
              <a:t> 평가의 필요성</a:t>
            </a:r>
            <a:endParaRPr lang="ko-KR" altLang="en-US" dirty="0"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graphicFrame>
        <p:nvGraphicFramePr>
          <p:cNvPr id="9" name="다이어그램 8"/>
          <p:cNvGraphicFramePr/>
          <p:nvPr>
            <p:extLst>
              <p:ext uri="{D42A27DB-BD31-4B8C-83A1-F6EECF244321}">
                <p14:modId xmlns:p14="http://schemas.microsoft.com/office/powerpoint/2010/main" val="2601606355"/>
              </p:ext>
            </p:extLst>
          </p:nvPr>
        </p:nvGraphicFramePr>
        <p:xfrm>
          <a:off x="2042758" y="102088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7993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06419" y="225911"/>
            <a:ext cx="10160000" cy="1191727"/>
          </a:xfrm>
        </p:spPr>
        <p:txBody>
          <a:bodyPr>
            <a:normAutofit/>
          </a:bodyPr>
          <a:lstStyle/>
          <a:p>
            <a:pPr marL="114300"/>
            <a:r>
              <a:rPr lang="en-US" altLang="ko-KR" sz="4000" b="1" dirty="0" smtClean="0">
                <a:latin typeface="바탕체" panose="02030609000101010101" pitchFamily="17" charset="-127"/>
                <a:ea typeface="바탕체" panose="02030609000101010101" pitchFamily="17" charset="-127"/>
              </a:rPr>
              <a:t>1.2. BIMM</a:t>
            </a:r>
            <a:r>
              <a:rPr lang="ko-KR" altLang="en-US" sz="4000" b="1" dirty="0" smtClean="0">
                <a:latin typeface="바탕체" panose="02030609000101010101" pitchFamily="17" charset="-127"/>
                <a:ea typeface="바탕체" panose="02030609000101010101" pitchFamily="17" charset="-127"/>
              </a:rPr>
              <a:t>의 이점</a:t>
            </a:r>
            <a:endParaRPr lang="en-US" altLang="ko-KR" sz="4000" b="1" dirty="0"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graphicFrame>
        <p:nvGraphicFramePr>
          <p:cNvPr id="46" name="다이어그램 45"/>
          <p:cNvGraphicFramePr/>
          <p:nvPr>
            <p:extLst>
              <p:ext uri="{D42A27DB-BD31-4B8C-83A1-F6EECF244321}">
                <p14:modId xmlns:p14="http://schemas.microsoft.com/office/powerpoint/2010/main" val="218759310"/>
              </p:ext>
            </p:extLst>
          </p:nvPr>
        </p:nvGraphicFramePr>
        <p:xfrm>
          <a:off x="1722419" y="117148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8806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1785581" y="983857"/>
            <a:ext cx="40286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2.</a:t>
            </a:r>
            <a:r>
              <a:rPr lang="ko-KR" altLang="en-US" sz="3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관련 연구와 소개</a:t>
            </a:r>
            <a:endParaRPr lang="ko-KR" altLang="en-US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6" name="다이어그램 15"/>
          <p:cNvGraphicFramePr/>
          <p:nvPr>
            <p:extLst>
              <p:ext uri="{D42A27DB-BD31-4B8C-83A1-F6EECF244321}">
                <p14:modId xmlns:p14="http://schemas.microsoft.com/office/powerpoint/2010/main" val="3663153784"/>
              </p:ext>
            </p:extLst>
          </p:nvPr>
        </p:nvGraphicFramePr>
        <p:xfrm>
          <a:off x="1063811" y="1667435"/>
          <a:ext cx="10016565" cy="4470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7835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24061" y="238062"/>
            <a:ext cx="8534400" cy="1507067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BIMM</a:t>
            </a:r>
            <a:r>
              <a:rPr lang="ko-KR" alt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의 구조</a:t>
            </a:r>
            <a:endParaRPr lang="ko-KR" altLang="en-US" dirty="0">
              <a:solidFill>
                <a:schemeClr val="accent2">
                  <a:lumMod val="60000"/>
                  <a:lumOff val="4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116300"/>
              </p:ext>
            </p:extLst>
          </p:nvPr>
        </p:nvGraphicFramePr>
        <p:xfrm>
          <a:off x="684213" y="685799"/>
          <a:ext cx="10428436" cy="5198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직사각형 4"/>
          <p:cNvSpPr/>
          <p:nvPr/>
        </p:nvSpPr>
        <p:spPr>
          <a:xfrm>
            <a:off x="775971" y="6021534"/>
            <a:ext cx="10490340" cy="64633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BIMM</a:t>
            </a:r>
            <a:r>
              <a:rPr lang="ko-KR" alt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의 구조는 현재 정보통신산업진흥원</a:t>
            </a:r>
            <a:r>
              <a:rPr lang="en-US" altLang="ko-KR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(www.nipa.co.kr)</a:t>
            </a:r>
            <a:r>
              <a:rPr lang="ko-KR" alt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에서 진행중인 </a:t>
            </a:r>
            <a:r>
              <a:rPr lang="en-US" altLang="ko-KR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SP</a:t>
            </a:r>
            <a:r>
              <a:rPr lang="ko-KR" alt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인증 제도와 매치될 가능성이 보이며</a:t>
            </a:r>
            <a:r>
              <a:rPr lang="en-US" altLang="ko-KR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,</a:t>
            </a:r>
            <a:r>
              <a:rPr lang="ko-KR" alt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융합할 의미가 적지않아 보인다</a:t>
            </a:r>
            <a:r>
              <a:rPr lang="en-US" altLang="ko-KR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.</a:t>
            </a:r>
            <a:endParaRPr lang="ko-KR" altLang="en-U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805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1537946" y="383690"/>
            <a:ext cx="8596668" cy="894080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solidFill>
                  <a:schemeClr val="accent2">
                    <a:lumMod val="60000"/>
                    <a:lumOff val="4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3.</a:t>
            </a:r>
            <a:r>
              <a:rPr lang="en-US" altLang="ko-KR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BIMM</a:t>
            </a:r>
            <a:r>
              <a:rPr lang="ko-KR" altLang="en-US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의 평가와 가이드 </a:t>
            </a:r>
            <a:r>
              <a:rPr lang="ko-KR" alt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ko-KR" alt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  <p:cxnSp>
        <p:nvCxnSpPr>
          <p:cNvPr id="8" name="직선 화살표 연결선 7"/>
          <p:cNvCxnSpPr/>
          <p:nvPr/>
        </p:nvCxnSpPr>
        <p:spPr>
          <a:xfrm flipV="1">
            <a:off x="1280160" y="2560320"/>
            <a:ext cx="0" cy="3647440"/>
          </a:xfrm>
          <a:prstGeom prst="straightConnector1">
            <a:avLst/>
          </a:prstGeom>
          <a:ln w="57150">
            <a:solidFill>
              <a:schemeClr val="accent6">
                <a:lumMod val="7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>
            <a:off x="1026160" y="6065520"/>
            <a:ext cx="7945120" cy="0"/>
          </a:xfrm>
          <a:prstGeom prst="straightConnector1">
            <a:avLst/>
          </a:prstGeom>
          <a:ln w="57150">
            <a:solidFill>
              <a:schemeClr val="accent6">
                <a:lumMod val="7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타원 10"/>
          <p:cNvSpPr/>
          <p:nvPr/>
        </p:nvSpPr>
        <p:spPr>
          <a:xfrm>
            <a:off x="1534160" y="5037567"/>
            <a:ext cx="1869440" cy="812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u="sng" dirty="0" smtClean="0">
                <a:solidFill>
                  <a:schemeClr val="accent2">
                    <a:lumMod val="5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Sporadic:$</a:t>
            </a:r>
            <a:endParaRPr lang="en-US" altLang="ko-KR" b="1" u="sng" dirty="0">
              <a:solidFill>
                <a:schemeClr val="accent2">
                  <a:lumMod val="5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2913860" y="4393677"/>
            <a:ext cx="1942620" cy="812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u="sng" dirty="0" smtClean="0">
                <a:solidFill>
                  <a:schemeClr val="accent2">
                    <a:lumMod val="5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Idea:$$</a:t>
            </a:r>
            <a:endParaRPr lang="en-US" altLang="ko-KR" b="1" u="sng" dirty="0">
              <a:solidFill>
                <a:schemeClr val="accent2">
                  <a:lumMod val="5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13" name="타원 12"/>
          <p:cNvSpPr/>
          <p:nvPr/>
        </p:nvSpPr>
        <p:spPr>
          <a:xfrm>
            <a:off x="4255484" y="3749787"/>
            <a:ext cx="2409476" cy="812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u="sng" dirty="0">
                <a:solidFill>
                  <a:schemeClr val="accent2">
                    <a:lumMod val="5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Managed</a:t>
            </a:r>
            <a:r>
              <a:rPr lang="en-US" altLang="ko-KR" dirty="0">
                <a:solidFill>
                  <a:schemeClr val="accent2">
                    <a:lumMod val="5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</a:p>
          <a:p>
            <a:r>
              <a:rPr lang="en-US" altLang="ko-KR" b="1" u="sng" dirty="0" smtClean="0">
                <a:solidFill>
                  <a:schemeClr val="accent2">
                    <a:lumMod val="5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:$$$</a:t>
            </a:r>
            <a:endParaRPr lang="en-US" altLang="ko-KR" b="1" u="sng" dirty="0">
              <a:solidFill>
                <a:schemeClr val="accent2">
                  <a:lumMod val="5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5616146" y="3105897"/>
            <a:ext cx="2011680" cy="812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u="sng" dirty="0" smtClean="0">
                <a:solidFill>
                  <a:schemeClr val="accent2">
                    <a:lumMod val="5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Nurtured: $$$$</a:t>
            </a:r>
            <a:endParaRPr lang="en-US" altLang="ko-KR" b="1" u="sng" dirty="0">
              <a:solidFill>
                <a:schemeClr val="accent2">
                  <a:lumMod val="5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6965091" y="2449830"/>
            <a:ext cx="2011680" cy="812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u="sng" dirty="0" smtClean="0">
                <a:solidFill>
                  <a:schemeClr val="accent2">
                    <a:lumMod val="5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Sustained:$$$$$</a:t>
            </a:r>
            <a:endParaRPr lang="en-US" altLang="ko-KR" b="1" u="sng" dirty="0">
              <a:solidFill>
                <a:schemeClr val="accent2">
                  <a:lumMod val="5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9399667" y="1021976"/>
            <a:ext cx="2792333" cy="49789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400" b="1" u="sng" dirty="0">
                <a:solidFill>
                  <a:schemeClr val="accent2">
                    <a:lumMod val="5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Sporadic</a:t>
            </a:r>
          </a:p>
          <a:p>
            <a:r>
              <a:rPr lang="en-US" altLang="ko-KR" sz="1400" dirty="0">
                <a:solidFill>
                  <a:schemeClr val="accent2">
                    <a:lumMod val="5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Identifying pockets of </a:t>
            </a:r>
          </a:p>
          <a:p>
            <a:r>
              <a:rPr lang="en-US" altLang="ko-KR" sz="1400" dirty="0">
                <a:solidFill>
                  <a:schemeClr val="accent2">
                    <a:lumMod val="5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innovation for maximizing </a:t>
            </a:r>
          </a:p>
          <a:p>
            <a:r>
              <a:rPr lang="en-US" altLang="ko-KR" sz="1400" dirty="0">
                <a:solidFill>
                  <a:schemeClr val="accent2">
                    <a:lumMod val="5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returns </a:t>
            </a:r>
          </a:p>
          <a:p>
            <a:r>
              <a:rPr lang="en-US" altLang="ko-KR" sz="1400" b="1" u="sng" dirty="0">
                <a:solidFill>
                  <a:schemeClr val="accent2">
                    <a:lumMod val="5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Idea</a:t>
            </a:r>
          </a:p>
          <a:p>
            <a:r>
              <a:rPr lang="en-US" altLang="ko-KR" sz="1400" dirty="0">
                <a:solidFill>
                  <a:schemeClr val="accent2">
                    <a:lumMod val="5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Employee involvement </a:t>
            </a:r>
            <a:r>
              <a:rPr lang="en-US" altLang="ko-KR" sz="1400" dirty="0" smtClean="0">
                <a:solidFill>
                  <a:schemeClr val="accent2">
                    <a:lumMod val="5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for </a:t>
            </a:r>
            <a:r>
              <a:rPr lang="en-US" altLang="ko-KR" sz="1400" dirty="0">
                <a:solidFill>
                  <a:schemeClr val="accent2">
                    <a:lumMod val="5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profit improvement </a:t>
            </a:r>
          </a:p>
          <a:p>
            <a:r>
              <a:rPr lang="en-US" altLang="ko-KR" sz="1400" b="1" u="sng" dirty="0">
                <a:solidFill>
                  <a:schemeClr val="accent2">
                    <a:lumMod val="5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Managed</a:t>
            </a:r>
            <a:r>
              <a:rPr lang="en-US" altLang="ko-KR" sz="1400" dirty="0">
                <a:solidFill>
                  <a:schemeClr val="accent2">
                    <a:lumMod val="5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</a:p>
          <a:p>
            <a:r>
              <a:rPr lang="en-US" altLang="ko-KR" sz="1400" dirty="0">
                <a:solidFill>
                  <a:schemeClr val="accent2">
                    <a:lumMod val="5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New product </a:t>
            </a:r>
            <a:r>
              <a:rPr lang="en-US" altLang="ko-KR" sz="1400" dirty="0" smtClean="0">
                <a:solidFill>
                  <a:schemeClr val="accent2">
                    <a:lumMod val="5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development </a:t>
            </a:r>
            <a:r>
              <a:rPr lang="en-US" altLang="ko-KR" sz="1400" dirty="0">
                <a:solidFill>
                  <a:schemeClr val="accent2">
                    <a:lumMod val="5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and </a:t>
            </a:r>
          </a:p>
          <a:p>
            <a:r>
              <a:rPr lang="en-US" altLang="ko-KR" sz="1400" dirty="0">
                <a:solidFill>
                  <a:schemeClr val="accent2">
                    <a:lumMod val="5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revenue growth </a:t>
            </a:r>
          </a:p>
          <a:p>
            <a:r>
              <a:rPr lang="en-US" altLang="ko-KR" sz="1400" b="1" u="sng" dirty="0">
                <a:solidFill>
                  <a:schemeClr val="accent2">
                    <a:lumMod val="5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Nurtured</a:t>
            </a:r>
          </a:p>
          <a:p>
            <a:r>
              <a:rPr lang="en-US" altLang="ko-KR" sz="1400" dirty="0">
                <a:solidFill>
                  <a:schemeClr val="accent2">
                    <a:lumMod val="5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Culture of innovation, </a:t>
            </a:r>
          </a:p>
          <a:p>
            <a:r>
              <a:rPr lang="en-US" altLang="ko-KR" sz="1400" dirty="0">
                <a:solidFill>
                  <a:schemeClr val="accent2">
                    <a:lumMod val="5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Profitable revenue </a:t>
            </a:r>
            <a:r>
              <a:rPr lang="en-US" altLang="ko-KR" sz="1400" dirty="0" smtClean="0">
                <a:solidFill>
                  <a:schemeClr val="accent2">
                    <a:lumMod val="5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growth </a:t>
            </a:r>
            <a:endParaRPr lang="en-US" altLang="ko-KR" sz="1400" dirty="0">
              <a:solidFill>
                <a:schemeClr val="accent2">
                  <a:lumMod val="5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r>
              <a:rPr lang="en-US" altLang="ko-KR" sz="1400" b="1" u="sng" dirty="0">
                <a:solidFill>
                  <a:schemeClr val="accent2">
                    <a:lumMod val="5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Sustained</a:t>
            </a:r>
          </a:p>
          <a:p>
            <a:r>
              <a:rPr lang="en-US" altLang="ko-KR" sz="1400" dirty="0">
                <a:solidFill>
                  <a:schemeClr val="accent2">
                    <a:lumMod val="5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Innovation management </a:t>
            </a:r>
            <a:r>
              <a:rPr lang="en-US" altLang="ko-KR" sz="1400" dirty="0" smtClean="0">
                <a:solidFill>
                  <a:schemeClr val="accent2">
                    <a:lumMod val="5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0with </a:t>
            </a:r>
            <a:r>
              <a:rPr lang="en-US" altLang="ko-KR" sz="1400" dirty="0">
                <a:solidFill>
                  <a:schemeClr val="accent2">
                    <a:lumMod val="5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measures for </a:t>
            </a:r>
            <a:r>
              <a:rPr lang="en-US" altLang="ko-KR" sz="1400" dirty="0" smtClean="0">
                <a:solidFill>
                  <a:schemeClr val="accent2">
                    <a:lumMod val="5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predictable </a:t>
            </a:r>
            <a:r>
              <a:rPr lang="en-US" altLang="ko-KR" sz="1400" dirty="0">
                <a:solidFill>
                  <a:schemeClr val="accent2">
                    <a:lumMod val="5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performance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75511" y="6065520"/>
            <a:ext cx="3119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Stage Deployment</a:t>
            </a:r>
            <a:endParaRPr lang="ko-KR" altLang="en-US" dirty="0"/>
          </a:p>
        </p:txBody>
      </p:sp>
      <p:cxnSp>
        <p:nvCxnSpPr>
          <p:cNvPr id="21" name="직선 화살표 연결선 20"/>
          <p:cNvCxnSpPr/>
          <p:nvPr/>
        </p:nvCxnSpPr>
        <p:spPr>
          <a:xfrm flipV="1">
            <a:off x="1026160" y="2560320"/>
            <a:ext cx="0" cy="919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280160" y="6373475"/>
            <a:ext cx="3119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latin typeface="바탕체" panose="02030609000101010101" pitchFamily="17" charset="-127"/>
                <a:ea typeface="바탕체" panose="02030609000101010101" pitchFamily="17" charset="-127"/>
              </a:rPr>
              <a:t>BIMM  ROI</a:t>
            </a:r>
            <a:endParaRPr lang="ko-KR" altLang="en-US" sz="2400" dirty="0"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2786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줄기">
  <a:themeElements>
    <a:clrScheme name="줄기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줄기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줄기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1550</TotalTime>
  <Words>501</Words>
  <Application>Microsoft Office PowerPoint</Application>
  <PresentationFormat>와이드스크린</PresentationFormat>
  <Paragraphs>115</Paragraphs>
  <Slides>11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9" baseType="lpstr">
      <vt:lpstr>HY중고딕</vt:lpstr>
      <vt:lpstr>맑은 고딕</vt:lpstr>
      <vt:lpstr>바탕체</vt:lpstr>
      <vt:lpstr>Arial</vt:lpstr>
      <vt:lpstr>Century Gothic</vt:lpstr>
      <vt:lpstr>Times New Roman</vt:lpstr>
      <vt:lpstr>Wingdings 3</vt:lpstr>
      <vt:lpstr>줄기</vt:lpstr>
      <vt:lpstr>4차산업시대의 혁신성 평가를 위해 “비지니스 혁신 성숙도 모델” 가이드</vt:lpstr>
      <vt:lpstr>목차</vt:lpstr>
      <vt:lpstr>1. 혁신성 평가의 필요성과 이점</vt:lpstr>
      <vt:lpstr>PowerPoint 프레젠테이션</vt:lpstr>
      <vt:lpstr> .혁신성 평가의 필요성</vt:lpstr>
      <vt:lpstr>1.2. BIMM의 이점</vt:lpstr>
      <vt:lpstr>PowerPoint 프레젠테이션</vt:lpstr>
      <vt:lpstr>BIMM의 구조</vt:lpstr>
      <vt:lpstr>3. BIMM의 평가와 가이드   </vt:lpstr>
      <vt:lpstr>. BIMM 평가의 가이드   </vt:lpstr>
      <vt:lpstr>4.결론 및 향후 연구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프로세스 자산 라이브러리(PAL) 위한 XML Data와 XSLT 기반 구축</dc:title>
  <dc:creator>wscom</dc:creator>
  <cp:lastModifiedBy>SElab</cp:lastModifiedBy>
  <cp:revision>125</cp:revision>
  <cp:lastPrinted>2018-12-04T08:31:20Z</cp:lastPrinted>
  <dcterms:created xsi:type="dcterms:W3CDTF">2015-10-28T05:15:19Z</dcterms:created>
  <dcterms:modified xsi:type="dcterms:W3CDTF">2019-03-27T06:15:43Z</dcterms:modified>
</cp:coreProperties>
</file>