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7" r:id="rId3"/>
    <p:sldId id="291" r:id="rId4"/>
    <p:sldId id="269" r:id="rId5"/>
    <p:sldId id="272" r:id="rId6"/>
    <p:sldId id="288" r:id="rId7"/>
    <p:sldId id="290" r:id="rId8"/>
    <p:sldId id="292" r:id="rId9"/>
    <p:sldId id="274" r:id="rId10"/>
    <p:sldId id="257" r:id="rId11"/>
    <p:sldId id="261" r:id="rId12"/>
    <p:sldId id="276" r:id="rId13"/>
    <p:sldId id="279" r:id="rId14"/>
    <p:sldId id="281" r:id="rId15"/>
    <p:sldId id="293" r:id="rId1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5B9BD5"/>
    <a:srgbClr val="8A8A8A"/>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어두운 스타일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412" autoAdjust="0"/>
  </p:normalViewPr>
  <p:slideViewPr>
    <p:cSldViewPr snapToGrid="0">
      <p:cViewPr varScale="1">
        <p:scale>
          <a:sx n="78" d="100"/>
          <a:sy n="78" d="100"/>
        </p:scale>
        <p:origin x="1812" y="84"/>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BADFF-DF32-4C1F-99CC-D5DACF4357DE}" type="doc">
      <dgm:prSet loTypeId="urn:microsoft.com/office/officeart/2008/layout/VerticalCurvedList" loCatId="list" qsTypeId="urn:microsoft.com/office/officeart/2005/8/quickstyle/simple5" qsCatId="simple" csTypeId="urn:microsoft.com/office/officeart/2005/8/colors/accent0_3" csCatId="mainScheme" phldr="1"/>
      <dgm:spPr/>
      <dgm:t>
        <a:bodyPr/>
        <a:lstStyle/>
        <a:p>
          <a:pPr latinLnBrk="1"/>
          <a:endParaRPr lang="ko-KR" altLang="en-US"/>
        </a:p>
      </dgm:t>
    </dgm:pt>
    <dgm:pt modelId="{E5125B9E-3672-4BA8-A6F7-077F54072020}">
      <dgm:prSet phldrT="[텍스트]"/>
      <dgm:spPr/>
      <dgm:t>
        <a:bodyPr/>
        <a:lstStyle/>
        <a:p>
          <a:pPr latinLnBrk="1"/>
          <a:r>
            <a:rPr lang="en-US" altLang="ko-KR" dirty="0"/>
            <a:t>Ongoing Crisis</a:t>
          </a:r>
          <a:endParaRPr lang="ko-KR" altLang="en-US" dirty="0"/>
        </a:p>
      </dgm:t>
    </dgm:pt>
    <dgm:pt modelId="{E8D9F356-4190-4DBE-8F54-75260694A0A2}" type="sibTrans" cxnId="{C03C4823-9DAF-4D70-819C-96AAE501B5B9}">
      <dgm:prSet/>
      <dgm:spPr/>
      <dgm:t>
        <a:bodyPr/>
        <a:lstStyle/>
        <a:p>
          <a:pPr latinLnBrk="1"/>
          <a:endParaRPr lang="ko-KR" altLang="en-US"/>
        </a:p>
      </dgm:t>
    </dgm:pt>
    <dgm:pt modelId="{6B55FAF8-6C43-41CB-9D38-3EBED110138D}" type="parTrans" cxnId="{C03C4823-9DAF-4D70-819C-96AAE501B5B9}">
      <dgm:prSet/>
      <dgm:spPr/>
      <dgm:t>
        <a:bodyPr/>
        <a:lstStyle/>
        <a:p>
          <a:pPr latinLnBrk="1"/>
          <a:endParaRPr lang="ko-KR" altLang="en-US"/>
        </a:p>
      </dgm:t>
    </dgm:pt>
    <dgm:pt modelId="{39E49FAF-8C34-4D7C-B41A-63FFEA1600CE}">
      <dgm:prSet phldrT="[텍스트]"/>
      <dgm:spPr/>
      <dgm:t>
        <a:bodyPr/>
        <a:lstStyle/>
        <a:p>
          <a:pPr latinLnBrk="1"/>
          <a:r>
            <a:rPr lang="en-US" altLang="ko-KR" dirty="0"/>
            <a:t>Virus Outbreak</a:t>
          </a:r>
          <a:endParaRPr lang="ko-KR" altLang="en-US" dirty="0"/>
        </a:p>
      </dgm:t>
    </dgm:pt>
    <dgm:pt modelId="{63AC3E9E-B0AF-4A88-BADF-6C226E956AFB}" type="sibTrans" cxnId="{CC12B0DE-8D2C-4782-BA14-2F1DE210A053}">
      <dgm:prSet/>
      <dgm:spPr/>
      <dgm:t>
        <a:bodyPr/>
        <a:lstStyle/>
        <a:p>
          <a:pPr latinLnBrk="1"/>
          <a:endParaRPr lang="ko-KR" altLang="en-US"/>
        </a:p>
      </dgm:t>
    </dgm:pt>
    <dgm:pt modelId="{A59ECD30-F487-43F0-90ED-5167614DE47F}" type="parTrans" cxnId="{CC12B0DE-8D2C-4782-BA14-2F1DE210A053}">
      <dgm:prSet/>
      <dgm:spPr/>
      <dgm:t>
        <a:bodyPr/>
        <a:lstStyle/>
        <a:p>
          <a:pPr latinLnBrk="1"/>
          <a:endParaRPr lang="ko-KR" altLang="en-US"/>
        </a:p>
      </dgm:t>
    </dgm:pt>
    <dgm:pt modelId="{A3F76BEC-CB15-43C1-BC17-22CF611731B1}">
      <dgm:prSet phldrT="[텍스트]"/>
      <dgm:spPr/>
      <dgm:t>
        <a:bodyPr/>
        <a:lstStyle/>
        <a:p>
          <a:pPr latinLnBrk="1"/>
          <a:r>
            <a:rPr lang="en-US" altLang="ko-KR" dirty="0"/>
            <a:t>International Cooperation</a:t>
          </a:r>
          <a:endParaRPr lang="ko-KR" altLang="en-US" dirty="0"/>
        </a:p>
      </dgm:t>
    </dgm:pt>
    <dgm:pt modelId="{62541F8B-8531-4092-B88B-48826637BB90}" type="parTrans" cxnId="{BE87C9BA-8C5E-4D04-A3BF-4DDDA9BD0661}">
      <dgm:prSet/>
      <dgm:spPr/>
      <dgm:t>
        <a:bodyPr/>
        <a:lstStyle/>
        <a:p>
          <a:pPr latinLnBrk="1"/>
          <a:endParaRPr lang="ko-KR" altLang="en-US"/>
        </a:p>
      </dgm:t>
    </dgm:pt>
    <dgm:pt modelId="{5042F885-4D88-4949-AC4C-0983CA6D5A03}" type="sibTrans" cxnId="{BE87C9BA-8C5E-4D04-A3BF-4DDDA9BD0661}">
      <dgm:prSet/>
      <dgm:spPr/>
      <dgm:t>
        <a:bodyPr/>
        <a:lstStyle/>
        <a:p>
          <a:pPr latinLnBrk="1"/>
          <a:endParaRPr lang="ko-KR" altLang="en-US"/>
        </a:p>
      </dgm:t>
    </dgm:pt>
    <dgm:pt modelId="{E5B37B43-193D-4B1A-A46B-E18A3A293B26}">
      <dgm:prSet phldrT="[텍스트]"/>
      <dgm:spPr/>
      <dgm:t>
        <a:bodyPr/>
        <a:lstStyle/>
        <a:p>
          <a:pPr latinLnBrk="1"/>
          <a:r>
            <a:rPr lang="en-US" altLang="ko-KR" dirty="0"/>
            <a:t>Consumer Trend</a:t>
          </a:r>
          <a:endParaRPr lang="ko-KR" altLang="en-US" dirty="0"/>
        </a:p>
      </dgm:t>
    </dgm:pt>
    <dgm:pt modelId="{0A875F81-D0F3-405A-8D24-8774DE8EF1CB}" type="parTrans" cxnId="{A7448419-281D-4EAF-A92B-F82981C6FCCA}">
      <dgm:prSet/>
      <dgm:spPr/>
      <dgm:t>
        <a:bodyPr/>
        <a:lstStyle/>
        <a:p>
          <a:pPr latinLnBrk="1"/>
          <a:endParaRPr lang="ko-KR" altLang="en-US"/>
        </a:p>
      </dgm:t>
    </dgm:pt>
    <dgm:pt modelId="{1168D48A-CD2D-40B9-8BFA-3C92632CB6D8}" type="sibTrans" cxnId="{A7448419-281D-4EAF-A92B-F82981C6FCCA}">
      <dgm:prSet/>
      <dgm:spPr/>
      <dgm:t>
        <a:bodyPr/>
        <a:lstStyle/>
        <a:p>
          <a:pPr latinLnBrk="1"/>
          <a:endParaRPr lang="ko-KR" altLang="en-US"/>
        </a:p>
      </dgm:t>
    </dgm:pt>
    <dgm:pt modelId="{1FE7C075-12BA-426F-BCE5-F586D869CC0E}">
      <dgm:prSet phldrT="[텍스트]"/>
      <dgm:spPr/>
      <dgm:t>
        <a:bodyPr/>
        <a:lstStyle/>
        <a:p>
          <a:pPr latinLnBrk="1"/>
          <a:r>
            <a:rPr lang="en-US" altLang="ko-KR" dirty="0"/>
            <a:t>Depression</a:t>
          </a:r>
          <a:endParaRPr lang="ko-KR" altLang="en-US" dirty="0"/>
        </a:p>
      </dgm:t>
    </dgm:pt>
    <dgm:pt modelId="{6E8D16D5-0787-4573-9CC7-E87982D6BE87}" type="parTrans" cxnId="{3620E59F-7531-40CC-B9AB-A92C61629023}">
      <dgm:prSet/>
      <dgm:spPr/>
      <dgm:t>
        <a:bodyPr/>
        <a:lstStyle/>
        <a:p>
          <a:pPr latinLnBrk="1"/>
          <a:endParaRPr lang="ko-KR" altLang="en-US"/>
        </a:p>
      </dgm:t>
    </dgm:pt>
    <dgm:pt modelId="{E02C7F32-9FC0-4725-908F-7177C59F68C1}" type="sibTrans" cxnId="{3620E59F-7531-40CC-B9AB-A92C61629023}">
      <dgm:prSet/>
      <dgm:spPr/>
      <dgm:t>
        <a:bodyPr/>
        <a:lstStyle/>
        <a:p>
          <a:pPr latinLnBrk="1"/>
          <a:endParaRPr lang="ko-KR" altLang="en-US"/>
        </a:p>
      </dgm:t>
    </dgm:pt>
    <dgm:pt modelId="{8D9AF991-4A50-47A2-8001-D059B9B5ED21}" type="pres">
      <dgm:prSet presAssocID="{A70BADFF-DF32-4C1F-99CC-D5DACF4357DE}" presName="Name0" presStyleCnt="0">
        <dgm:presLayoutVars>
          <dgm:chMax val="7"/>
          <dgm:chPref val="7"/>
          <dgm:dir/>
        </dgm:presLayoutVars>
      </dgm:prSet>
      <dgm:spPr/>
    </dgm:pt>
    <dgm:pt modelId="{53F5766E-4125-4081-8BFC-A13B0DC0F361}" type="pres">
      <dgm:prSet presAssocID="{A70BADFF-DF32-4C1F-99CC-D5DACF4357DE}" presName="Name1" presStyleCnt="0"/>
      <dgm:spPr/>
    </dgm:pt>
    <dgm:pt modelId="{A1058971-426C-4639-88EC-A228CE9CC0AF}" type="pres">
      <dgm:prSet presAssocID="{A70BADFF-DF32-4C1F-99CC-D5DACF4357DE}" presName="cycle" presStyleCnt="0"/>
      <dgm:spPr/>
    </dgm:pt>
    <dgm:pt modelId="{AF73DFF0-769C-4D55-B9FF-E44CADBA6ACE}" type="pres">
      <dgm:prSet presAssocID="{A70BADFF-DF32-4C1F-99CC-D5DACF4357DE}" presName="srcNode" presStyleLbl="node1" presStyleIdx="0" presStyleCnt="5"/>
      <dgm:spPr/>
    </dgm:pt>
    <dgm:pt modelId="{A337AD39-DEF6-4C06-A82A-A4FE38DE8DF1}" type="pres">
      <dgm:prSet presAssocID="{A70BADFF-DF32-4C1F-99CC-D5DACF4357DE}" presName="conn" presStyleLbl="parChTrans1D2" presStyleIdx="0" presStyleCnt="1"/>
      <dgm:spPr/>
    </dgm:pt>
    <dgm:pt modelId="{0D42E9C9-C75C-4F80-A9AE-2FBBF0A49191}" type="pres">
      <dgm:prSet presAssocID="{A70BADFF-DF32-4C1F-99CC-D5DACF4357DE}" presName="extraNode" presStyleLbl="node1" presStyleIdx="0" presStyleCnt="5"/>
      <dgm:spPr/>
    </dgm:pt>
    <dgm:pt modelId="{2203FB8B-2FDF-4BF2-9980-3009CF7F8032}" type="pres">
      <dgm:prSet presAssocID="{A70BADFF-DF32-4C1F-99CC-D5DACF4357DE}" presName="dstNode" presStyleLbl="node1" presStyleIdx="0" presStyleCnt="5"/>
      <dgm:spPr/>
    </dgm:pt>
    <dgm:pt modelId="{93A8FA12-3F70-4FA2-A717-FB01BF945707}" type="pres">
      <dgm:prSet presAssocID="{E5B37B43-193D-4B1A-A46B-E18A3A293B26}" presName="text_1" presStyleLbl="node1" presStyleIdx="0" presStyleCnt="5">
        <dgm:presLayoutVars>
          <dgm:bulletEnabled val="1"/>
        </dgm:presLayoutVars>
      </dgm:prSet>
      <dgm:spPr/>
    </dgm:pt>
    <dgm:pt modelId="{C6FA1C43-E419-4C8A-AC5F-BECF7912F23B}" type="pres">
      <dgm:prSet presAssocID="{E5B37B43-193D-4B1A-A46B-E18A3A293B26}" presName="accent_1" presStyleCnt="0"/>
      <dgm:spPr/>
    </dgm:pt>
    <dgm:pt modelId="{98CF6AD7-9AD8-4165-B909-2098925B7C07}" type="pres">
      <dgm:prSet presAssocID="{E5B37B43-193D-4B1A-A46B-E18A3A293B26}" presName="accentRepeatNode" presStyleLbl="solidFgAcc1" presStyleIdx="0" presStyleCnt="5"/>
      <dgm:spPr/>
    </dgm:pt>
    <dgm:pt modelId="{8BA79AD8-BF6D-44A1-872B-DB2B838DF7F8}" type="pres">
      <dgm:prSet presAssocID="{E5125B9E-3672-4BA8-A6F7-077F54072020}" presName="text_2" presStyleLbl="node1" presStyleIdx="1" presStyleCnt="5">
        <dgm:presLayoutVars>
          <dgm:bulletEnabled val="1"/>
        </dgm:presLayoutVars>
      </dgm:prSet>
      <dgm:spPr/>
    </dgm:pt>
    <dgm:pt modelId="{D20E4B28-892B-4BA9-A6B9-5C68EE43C259}" type="pres">
      <dgm:prSet presAssocID="{E5125B9E-3672-4BA8-A6F7-077F54072020}" presName="accent_2" presStyleCnt="0"/>
      <dgm:spPr/>
    </dgm:pt>
    <dgm:pt modelId="{319CE1D7-A5B7-40DC-9C1E-198E97CB1561}" type="pres">
      <dgm:prSet presAssocID="{E5125B9E-3672-4BA8-A6F7-077F54072020}" presName="accentRepeatNode" presStyleLbl="solidFgAcc1" presStyleIdx="1" presStyleCnt="5" custScaleX="99983" custScaleY="99983"/>
      <dgm:spPr/>
    </dgm:pt>
    <dgm:pt modelId="{31BEED99-9B14-41CF-8CB3-7BB6B28B7BD7}" type="pres">
      <dgm:prSet presAssocID="{39E49FAF-8C34-4D7C-B41A-63FFEA1600CE}" presName="text_3" presStyleLbl="node1" presStyleIdx="2" presStyleCnt="5">
        <dgm:presLayoutVars>
          <dgm:bulletEnabled val="1"/>
        </dgm:presLayoutVars>
      </dgm:prSet>
      <dgm:spPr/>
    </dgm:pt>
    <dgm:pt modelId="{8AABF68E-400A-4990-A043-96D4BCD489F6}" type="pres">
      <dgm:prSet presAssocID="{39E49FAF-8C34-4D7C-B41A-63FFEA1600CE}" presName="accent_3" presStyleCnt="0"/>
      <dgm:spPr/>
    </dgm:pt>
    <dgm:pt modelId="{4B043204-F7C1-4C16-AAD8-09EC9C6AF37B}" type="pres">
      <dgm:prSet presAssocID="{39E49FAF-8C34-4D7C-B41A-63FFEA1600CE}" presName="accentRepeatNode" presStyleLbl="solidFgAcc1" presStyleIdx="2" presStyleCnt="5"/>
      <dgm:spPr/>
    </dgm:pt>
    <dgm:pt modelId="{AD26B404-3835-4CE1-9BAF-130A69BBB295}" type="pres">
      <dgm:prSet presAssocID="{A3F76BEC-CB15-43C1-BC17-22CF611731B1}" presName="text_4" presStyleLbl="node1" presStyleIdx="3" presStyleCnt="5">
        <dgm:presLayoutVars>
          <dgm:bulletEnabled val="1"/>
        </dgm:presLayoutVars>
      </dgm:prSet>
      <dgm:spPr/>
    </dgm:pt>
    <dgm:pt modelId="{11BABB0D-3212-4D77-A0FF-4E25E03C6170}" type="pres">
      <dgm:prSet presAssocID="{A3F76BEC-CB15-43C1-BC17-22CF611731B1}" presName="accent_4" presStyleCnt="0"/>
      <dgm:spPr/>
    </dgm:pt>
    <dgm:pt modelId="{FBA82823-A464-414C-8208-F916CD50D472}" type="pres">
      <dgm:prSet presAssocID="{A3F76BEC-CB15-43C1-BC17-22CF611731B1}" presName="accentRepeatNode" presStyleLbl="solidFgAcc1" presStyleIdx="3" presStyleCnt="5"/>
      <dgm:spPr/>
    </dgm:pt>
    <dgm:pt modelId="{F480DEAB-A949-4B3D-B4BB-4C5F9B6AAABE}" type="pres">
      <dgm:prSet presAssocID="{1FE7C075-12BA-426F-BCE5-F586D869CC0E}" presName="text_5" presStyleLbl="node1" presStyleIdx="4" presStyleCnt="5">
        <dgm:presLayoutVars>
          <dgm:bulletEnabled val="1"/>
        </dgm:presLayoutVars>
      </dgm:prSet>
      <dgm:spPr/>
    </dgm:pt>
    <dgm:pt modelId="{20512A46-4851-4783-B5DB-B51DF249B0B0}" type="pres">
      <dgm:prSet presAssocID="{1FE7C075-12BA-426F-BCE5-F586D869CC0E}" presName="accent_5" presStyleCnt="0"/>
      <dgm:spPr/>
    </dgm:pt>
    <dgm:pt modelId="{0DDBAB4A-272B-4144-97C3-210E28FC9376}" type="pres">
      <dgm:prSet presAssocID="{1FE7C075-12BA-426F-BCE5-F586D869CC0E}" presName="accentRepeatNode" presStyleLbl="solidFgAcc1" presStyleIdx="4" presStyleCnt="5"/>
      <dgm:spPr/>
    </dgm:pt>
  </dgm:ptLst>
  <dgm:cxnLst>
    <dgm:cxn modelId="{A7448419-281D-4EAF-A92B-F82981C6FCCA}" srcId="{A70BADFF-DF32-4C1F-99CC-D5DACF4357DE}" destId="{E5B37B43-193D-4B1A-A46B-E18A3A293B26}" srcOrd="0" destOrd="0" parTransId="{0A875F81-D0F3-405A-8D24-8774DE8EF1CB}" sibTransId="{1168D48A-CD2D-40B9-8BFA-3C92632CB6D8}"/>
    <dgm:cxn modelId="{18AFD21E-CF10-493B-AC22-2DA933F9F62E}" type="presOf" srcId="{A70BADFF-DF32-4C1F-99CC-D5DACF4357DE}" destId="{8D9AF991-4A50-47A2-8001-D059B9B5ED21}" srcOrd="0" destOrd="0" presId="urn:microsoft.com/office/officeart/2008/layout/VerticalCurvedList"/>
    <dgm:cxn modelId="{C03C4823-9DAF-4D70-819C-96AAE501B5B9}" srcId="{A70BADFF-DF32-4C1F-99CC-D5DACF4357DE}" destId="{E5125B9E-3672-4BA8-A6F7-077F54072020}" srcOrd="1" destOrd="0" parTransId="{6B55FAF8-6C43-41CB-9D38-3EBED110138D}" sibTransId="{E8D9F356-4190-4DBE-8F54-75260694A0A2}"/>
    <dgm:cxn modelId="{86A2A166-8580-4F41-A1BD-7E11C16E99D5}" type="presOf" srcId="{1FE7C075-12BA-426F-BCE5-F586D869CC0E}" destId="{F480DEAB-A949-4B3D-B4BB-4C5F9B6AAABE}" srcOrd="0" destOrd="0" presId="urn:microsoft.com/office/officeart/2008/layout/VerticalCurvedList"/>
    <dgm:cxn modelId="{ACF8B84C-BB0B-40C5-B962-1300569EFD28}" type="presOf" srcId="{39E49FAF-8C34-4D7C-B41A-63FFEA1600CE}" destId="{31BEED99-9B14-41CF-8CB3-7BB6B28B7BD7}" srcOrd="0" destOrd="0" presId="urn:microsoft.com/office/officeart/2008/layout/VerticalCurvedList"/>
    <dgm:cxn modelId="{FE568E57-AE57-4766-B489-567B56FC9CD8}" type="presOf" srcId="{A3F76BEC-CB15-43C1-BC17-22CF611731B1}" destId="{AD26B404-3835-4CE1-9BAF-130A69BBB295}" srcOrd="0" destOrd="0" presId="urn:microsoft.com/office/officeart/2008/layout/VerticalCurvedList"/>
    <dgm:cxn modelId="{0646008E-8A00-421C-A0CA-274AA18BD869}" type="presOf" srcId="{1168D48A-CD2D-40B9-8BFA-3C92632CB6D8}" destId="{A337AD39-DEF6-4C06-A82A-A4FE38DE8DF1}" srcOrd="0" destOrd="0" presId="urn:microsoft.com/office/officeart/2008/layout/VerticalCurvedList"/>
    <dgm:cxn modelId="{3620E59F-7531-40CC-B9AB-A92C61629023}" srcId="{A70BADFF-DF32-4C1F-99CC-D5DACF4357DE}" destId="{1FE7C075-12BA-426F-BCE5-F586D869CC0E}" srcOrd="4" destOrd="0" parTransId="{6E8D16D5-0787-4573-9CC7-E87982D6BE87}" sibTransId="{E02C7F32-9FC0-4725-908F-7177C59F68C1}"/>
    <dgm:cxn modelId="{18E1F6A5-2BB8-4CAF-8D7C-117CF9576F57}" type="presOf" srcId="{E5125B9E-3672-4BA8-A6F7-077F54072020}" destId="{8BA79AD8-BF6D-44A1-872B-DB2B838DF7F8}" srcOrd="0" destOrd="0" presId="urn:microsoft.com/office/officeart/2008/layout/VerticalCurvedList"/>
    <dgm:cxn modelId="{821B1BB5-656F-4861-9EEA-1C4D4068964D}" type="presOf" srcId="{E5B37B43-193D-4B1A-A46B-E18A3A293B26}" destId="{93A8FA12-3F70-4FA2-A717-FB01BF945707}" srcOrd="0" destOrd="0" presId="urn:microsoft.com/office/officeart/2008/layout/VerticalCurvedList"/>
    <dgm:cxn modelId="{BE87C9BA-8C5E-4D04-A3BF-4DDDA9BD0661}" srcId="{A70BADFF-DF32-4C1F-99CC-D5DACF4357DE}" destId="{A3F76BEC-CB15-43C1-BC17-22CF611731B1}" srcOrd="3" destOrd="0" parTransId="{62541F8B-8531-4092-B88B-48826637BB90}" sibTransId="{5042F885-4D88-4949-AC4C-0983CA6D5A03}"/>
    <dgm:cxn modelId="{CC12B0DE-8D2C-4782-BA14-2F1DE210A053}" srcId="{A70BADFF-DF32-4C1F-99CC-D5DACF4357DE}" destId="{39E49FAF-8C34-4D7C-B41A-63FFEA1600CE}" srcOrd="2" destOrd="0" parTransId="{A59ECD30-F487-43F0-90ED-5167614DE47F}" sibTransId="{63AC3E9E-B0AF-4A88-BADF-6C226E956AFB}"/>
    <dgm:cxn modelId="{6DABC4C0-88BE-4E98-8CB2-5149A4EE22BC}" type="presParOf" srcId="{8D9AF991-4A50-47A2-8001-D059B9B5ED21}" destId="{53F5766E-4125-4081-8BFC-A13B0DC0F361}" srcOrd="0" destOrd="0" presId="urn:microsoft.com/office/officeart/2008/layout/VerticalCurvedList"/>
    <dgm:cxn modelId="{57D66ADD-1116-4190-8B3F-CC73BD02D8D3}" type="presParOf" srcId="{53F5766E-4125-4081-8BFC-A13B0DC0F361}" destId="{A1058971-426C-4639-88EC-A228CE9CC0AF}" srcOrd="0" destOrd="0" presId="urn:microsoft.com/office/officeart/2008/layout/VerticalCurvedList"/>
    <dgm:cxn modelId="{60E24193-0CD2-440F-ACE5-82E274FE985A}" type="presParOf" srcId="{A1058971-426C-4639-88EC-A228CE9CC0AF}" destId="{AF73DFF0-769C-4D55-B9FF-E44CADBA6ACE}" srcOrd="0" destOrd="0" presId="urn:microsoft.com/office/officeart/2008/layout/VerticalCurvedList"/>
    <dgm:cxn modelId="{82A38302-A4CB-4EC5-9AC8-B747937DB4D8}" type="presParOf" srcId="{A1058971-426C-4639-88EC-A228CE9CC0AF}" destId="{A337AD39-DEF6-4C06-A82A-A4FE38DE8DF1}" srcOrd="1" destOrd="0" presId="urn:microsoft.com/office/officeart/2008/layout/VerticalCurvedList"/>
    <dgm:cxn modelId="{0E37F2E8-ADAD-4021-9D1C-809C94B0A3B6}" type="presParOf" srcId="{A1058971-426C-4639-88EC-A228CE9CC0AF}" destId="{0D42E9C9-C75C-4F80-A9AE-2FBBF0A49191}" srcOrd="2" destOrd="0" presId="urn:microsoft.com/office/officeart/2008/layout/VerticalCurvedList"/>
    <dgm:cxn modelId="{FFDECD03-30B2-483F-89A9-2D2BC78523C2}" type="presParOf" srcId="{A1058971-426C-4639-88EC-A228CE9CC0AF}" destId="{2203FB8B-2FDF-4BF2-9980-3009CF7F8032}" srcOrd="3" destOrd="0" presId="urn:microsoft.com/office/officeart/2008/layout/VerticalCurvedList"/>
    <dgm:cxn modelId="{3F866889-DFB4-407C-A922-93D726D5B01D}" type="presParOf" srcId="{53F5766E-4125-4081-8BFC-A13B0DC0F361}" destId="{93A8FA12-3F70-4FA2-A717-FB01BF945707}" srcOrd="1" destOrd="0" presId="urn:microsoft.com/office/officeart/2008/layout/VerticalCurvedList"/>
    <dgm:cxn modelId="{3924EB4C-0312-48D5-B883-76C04DBFE90D}" type="presParOf" srcId="{53F5766E-4125-4081-8BFC-A13B0DC0F361}" destId="{C6FA1C43-E419-4C8A-AC5F-BECF7912F23B}" srcOrd="2" destOrd="0" presId="urn:microsoft.com/office/officeart/2008/layout/VerticalCurvedList"/>
    <dgm:cxn modelId="{A6BBF1AD-BCD8-490F-9367-98FD451E97FA}" type="presParOf" srcId="{C6FA1C43-E419-4C8A-AC5F-BECF7912F23B}" destId="{98CF6AD7-9AD8-4165-B909-2098925B7C07}" srcOrd="0" destOrd="0" presId="urn:microsoft.com/office/officeart/2008/layout/VerticalCurvedList"/>
    <dgm:cxn modelId="{C4FB67F4-2C17-4CB5-911B-82DFF50BC3CF}" type="presParOf" srcId="{53F5766E-4125-4081-8BFC-A13B0DC0F361}" destId="{8BA79AD8-BF6D-44A1-872B-DB2B838DF7F8}" srcOrd="3" destOrd="0" presId="urn:microsoft.com/office/officeart/2008/layout/VerticalCurvedList"/>
    <dgm:cxn modelId="{D849138D-6A4B-4B5F-AE06-25C6B089285A}" type="presParOf" srcId="{53F5766E-4125-4081-8BFC-A13B0DC0F361}" destId="{D20E4B28-892B-4BA9-A6B9-5C68EE43C259}" srcOrd="4" destOrd="0" presId="urn:microsoft.com/office/officeart/2008/layout/VerticalCurvedList"/>
    <dgm:cxn modelId="{557E80EF-55DE-45FE-9DCE-B03E3051FFEB}" type="presParOf" srcId="{D20E4B28-892B-4BA9-A6B9-5C68EE43C259}" destId="{319CE1D7-A5B7-40DC-9C1E-198E97CB1561}" srcOrd="0" destOrd="0" presId="urn:microsoft.com/office/officeart/2008/layout/VerticalCurvedList"/>
    <dgm:cxn modelId="{481F2BB6-8B1D-463E-B3FE-E082F440E190}" type="presParOf" srcId="{53F5766E-4125-4081-8BFC-A13B0DC0F361}" destId="{31BEED99-9B14-41CF-8CB3-7BB6B28B7BD7}" srcOrd="5" destOrd="0" presId="urn:microsoft.com/office/officeart/2008/layout/VerticalCurvedList"/>
    <dgm:cxn modelId="{8ACC1FB5-49E0-4596-8052-0621D22C1991}" type="presParOf" srcId="{53F5766E-4125-4081-8BFC-A13B0DC0F361}" destId="{8AABF68E-400A-4990-A043-96D4BCD489F6}" srcOrd="6" destOrd="0" presId="urn:microsoft.com/office/officeart/2008/layout/VerticalCurvedList"/>
    <dgm:cxn modelId="{A0F1FFB2-3AE7-4694-A060-B86BE692E8BA}" type="presParOf" srcId="{8AABF68E-400A-4990-A043-96D4BCD489F6}" destId="{4B043204-F7C1-4C16-AAD8-09EC9C6AF37B}" srcOrd="0" destOrd="0" presId="urn:microsoft.com/office/officeart/2008/layout/VerticalCurvedList"/>
    <dgm:cxn modelId="{D74D4059-E8A8-4B19-AA50-F783C8994DE8}" type="presParOf" srcId="{53F5766E-4125-4081-8BFC-A13B0DC0F361}" destId="{AD26B404-3835-4CE1-9BAF-130A69BBB295}" srcOrd="7" destOrd="0" presId="urn:microsoft.com/office/officeart/2008/layout/VerticalCurvedList"/>
    <dgm:cxn modelId="{C611D150-A593-4D6B-97FA-9AD2E1A0792B}" type="presParOf" srcId="{53F5766E-4125-4081-8BFC-A13B0DC0F361}" destId="{11BABB0D-3212-4D77-A0FF-4E25E03C6170}" srcOrd="8" destOrd="0" presId="urn:microsoft.com/office/officeart/2008/layout/VerticalCurvedList"/>
    <dgm:cxn modelId="{9A684FD1-7225-4E6D-BE8C-EC973AE7C542}" type="presParOf" srcId="{11BABB0D-3212-4D77-A0FF-4E25E03C6170}" destId="{FBA82823-A464-414C-8208-F916CD50D472}" srcOrd="0" destOrd="0" presId="urn:microsoft.com/office/officeart/2008/layout/VerticalCurvedList"/>
    <dgm:cxn modelId="{769A1081-2646-4478-976F-9D69F0349843}" type="presParOf" srcId="{53F5766E-4125-4081-8BFC-A13B0DC0F361}" destId="{F480DEAB-A949-4B3D-B4BB-4C5F9B6AAABE}" srcOrd="9" destOrd="0" presId="urn:microsoft.com/office/officeart/2008/layout/VerticalCurvedList"/>
    <dgm:cxn modelId="{50695CB6-D2BB-4E04-92C4-01524BD2082A}" type="presParOf" srcId="{53F5766E-4125-4081-8BFC-A13B0DC0F361}" destId="{20512A46-4851-4783-B5DB-B51DF249B0B0}" srcOrd="10" destOrd="0" presId="urn:microsoft.com/office/officeart/2008/layout/VerticalCurvedList"/>
    <dgm:cxn modelId="{E4353226-85E4-4D56-9516-A4CDF3AFE33A}" type="presParOf" srcId="{20512A46-4851-4783-B5DB-B51DF249B0B0}" destId="{0DDBAB4A-272B-4144-97C3-210E28FC93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77859-4F3D-4E13-A216-ED4B13A55A58}"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5041AAB6-8668-4F84-A94A-5EE305883530}">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Cultivation Field &amp; Port</a:t>
          </a:r>
          <a:endParaRPr lang="ko-KR" altLang="en-US" sz="2100" kern="1200" dirty="0">
            <a:solidFill>
              <a:prstClr val="white"/>
            </a:solidFill>
            <a:latin typeface="맑은 고딕"/>
            <a:ea typeface="맑은 고딕" panose="020B0503020000020004" pitchFamily="50" charset="-127"/>
            <a:cs typeface="+mn-cs"/>
          </a:endParaRPr>
        </a:p>
      </dgm:t>
    </dgm:pt>
    <dgm:pt modelId="{9AD21985-1051-4064-A21F-69FC9CB590EB}" type="parTrans" cxnId="{AD1B9491-D813-4886-8EF7-45A59D08FE3D}">
      <dgm:prSet/>
      <dgm:spPr/>
      <dgm:t>
        <a:bodyPr/>
        <a:lstStyle/>
        <a:p>
          <a:pPr latinLnBrk="1"/>
          <a:endParaRPr lang="ko-KR" altLang="en-US"/>
        </a:p>
      </dgm:t>
    </dgm:pt>
    <dgm:pt modelId="{F57C7C42-BFA2-46C1-89B8-90B48BE4F581}" type="sibTrans" cxnId="{AD1B9491-D813-4886-8EF7-45A59D08FE3D}">
      <dgm:prSet/>
      <dgm:spPr/>
      <dgm:t>
        <a:bodyPr/>
        <a:lstStyle/>
        <a:p>
          <a:pPr latinLnBrk="1"/>
          <a:endParaRPr lang="ko-KR" altLang="en-US"/>
        </a:p>
      </dgm:t>
    </dgm:pt>
    <dgm:pt modelId="{953CEF66-0346-4257-B4EF-18936064C500}">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Sponge</a:t>
          </a:r>
          <a:endParaRPr lang="ko-KR" altLang="en-US" sz="2100" kern="1200" dirty="0">
            <a:solidFill>
              <a:prstClr val="white"/>
            </a:solidFill>
            <a:latin typeface="맑은 고딕"/>
            <a:ea typeface="맑은 고딕" panose="020B0503020000020004" pitchFamily="50" charset="-127"/>
            <a:cs typeface="+mn-cs"/>
          </a:endParaRPr>
        </a:p>
      </dgm:t>
    </dgm:pt>
    <dgm:pt modelId="{2CEC3570-A1BB-4396-917B-621FECE396A3}" type="parTrans" cxnId="{E4D25432-985B-45DF-9781-DBD94526FE56}">
      <dgm:prSet/>
      <dgm:spPr/>
      <dgm:t>
        <a:bodyPr/>
        <a:lstStyle/>
        <a:p>
          <a:pPr latinLnBrk="1"/>
          <a:endParaRPr lang="ko-KR" altLang="en-US"/>
        </a:p>
      </dgm:t>
    </dgm:pt>
    <dgm:pt modelId="{B2B705EE-E8EE-4888-A9B7-5175F20E9623}" type="sibTrans" cxnId="{E4D25432-985B-45DF-9781-DBD94526FE56}">
      <dgm:prSet/>
      <dgm:spPr/>
      <dgm:t>
        <a:bodyPr/>
        <a:lstStyle/>
        <a:p>
          <a:pPr latinLnBrk="1"/>
          <a:endParaRPr lang="ko-KR" altLang="en-US"/>
        </a:p>
      </dgm:t>
    </dgm:pt>
    <dgm:pt modelId="{EDCE85DC-C6DC-4FD5-9B0A-070F2A348333}">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Nutrient solution</a:t>
          </a:r>
          <a:endParaRPr lang="ko-KR" altLang="en-US" sz="2100" kern="1200" dirty="0">
            <a:solidFill>
              <a:prstClr val="white"/>
            </a:solidFill>
            <a:latin typeface="맑은 고딕"/>
            <a:ea typeface="맑은 고딕" panose="020B0503020000020004" pitchFamily="50" charset="-127"/>
            <a:cs typeface="+mn-cs"/>
          </a:endParaRPr>
        </a:p>
      </dgm:t>
    </dgm:pt>
    <dgm:pt modelId="{CDF47A84-4D1C-4CAD-9703-0D598F427E08}" type="parTrans" cxnId="{C9D14122-29DB-4987-B876-400276D964E0}">
      <dgm:prSet/>
      <dgm:spPr/>
      <dgm:t>
        <a:bodyPr/>
        <a:lstStyle/>
        <a:p>
          <a:pPr latinLnBrk="1"/>
          <a:endParaRPr lang="ko-KR" altLang="en-US"/>
        </a:p>
      </dgm:t>
    </dgm:pt>
    <dgm:pt modelId="{BD1F2EA2-953E-4770-95F1-A167F468DC5F}" type="sibTrans" cxnId="{C9D14122-29DB-4987-B876-400276D964E0}">
      <dgm:prSet/>
      <dgm:spPr/>
      <dgm:t>
        <a:bodyPr/>
        <a:lstStyle/>
        <a:p>
          <a:pPr latinLnBrk="1"/>
          <a:endParaRPr lang="ko-KR" altLang="en-US"/>
        </a:p>
      </dgm:t>
    </dgm:pt>
    <dgm:pt modelId="{53067DF2-5AA9-468D-867B-4D81366A9D25}" type="pres">
      <dgm:prSet presAssocID="{32577859-4F3D-4E13-A216-ED4B13A55A58}" presName="linear" presStyleCnt="0">
        <dgm:presLayoutVars>
          <dgm:animLvl val="lvl"/>
          <dgm:resizeHandles val="exact"/>
        </dgm:presLayoutVars>
      </dgm:prSet>
      <dgm:spPr/>
    </dgm:pt>
    <dgm:pt modelId="{12523EDF-38C1-477B-884C-912F2F4DA936}" type="pres">
      <dgm:prSet presAssocID="{5041AAB6-8668-4F84-A94A-5EE305883530}" presName="parentText" presStyleLbl="node1" presStyleIdx="0" presStyleCnt="3" custScaleY="90910" custLinFactNeighborX="-550" custLinFactNeighborY="67261">
        <dgm:presLayoutVars>
          <dgm:chMax val="0"/>
          <dgm:bulletEnabled val="1"/>
        </dgm:presLayoutVars>
      </dgm:prSet>
      <dgm:spPr>
        <a:xfrm>
          <a:off x="0" y="86474"/>
          <a:ext cx="5499289" cy="713114"/>
        </a:xfrm>
        <a:prstGeom prst="roundRect">
          <a:avLst/>
        </a:prstGeom>
      </dgm:spPr>
    </dgm:pt>
    <dgm:pt modelId="{2A4BDC83-294F-46BB-B9BA-260C05D87211}" type="pres">
      <dgm:prSet presAssocID="{F57C7C42-BFA2-46C1-89B8-90B48BE4F581}" presName="spacer" presStyleCnt="0"/>
      <dgm:spPr/>
    </dgm:pt>
    <dgm:pt modelId="{A431FA81-6DED-48CF-91BA-F87885542636}" type="pres">
      <dgm:prSet presAssocID="{953CEF66-0346-4257-B4EF-18936064C500}" presName="parentText" presStyleLbl="node1" presStyleIdx="1" presStyleCnt="3" custLinFactNeighborX="-550" custLinFactNeighborY="40336">
        <dgm:presLayoutVars>
          <dgm:chMax val="0"/>
          <dgm:bulletEnabled val="1"/>
        </dgm:presLayoutVars>
      </dgm:prSet>
      <dgm:spPr>
        <a:xfrm>
          <a:off x="0" y="1676170"/>
          <a:ext cx="5499289" cy="721524"/>
        </a:xfrm>
        <a:prstGeom prst="roundRect">
          <a:avLst/>
        </a:prstGeom>
      </dgm:spPr>
    </dgm:pt>
    <dgm:pt modelId="{9EDE8871-9C4D-4871-B20A-2ED32F8F1564}" type="pres">
      <dgm:prSet presAssocID="{B2B705EE-E8EE-4888-A9B7-5175F20E9623}" presName="spacer" presStyleCnt="0"/>
      <dgm:spPr/>
    </dgm:pt>
    <dgm:pt modelId="{1CBC90EC-9FFB-42FD-9F49-B20EAB3577C3}" type="pres">
      <dgm:prSet presAssocID="{EDCE85DC-C6DC-4FD5-9B0A-070F2A348333}" presName="parentText" presStyleLbl="node1" presStyleIdx="2" presStyleCnt="3" custScaleY="90910" custLinFactNeighborX="1405" custLinFactNeighborY="20113">
        <dgm:presLayoutVars>
          <dgm:chMax val="0"/>
          <dgm:bulletEnabled val="1"/>
        </dgm:presLayoutVars>
      </dgm:prSet>
      <dgm:spPr>
        <a:xfrm>
          <a:off x="0" y="3278479"/>
          <a:ext cx="5499289" cy="721524"/>
        </a:xfrm>
        <a:prstGeom prst="roundRect">
          <a:avLst/>
        </a:prstGeom>
      </dgm:spPr>
    </dgm:pt>
  </dgm:ptLst>
  <dgm:cxnLst>
    <dgm:cxn modelId="{D273961B-A49F-408C-A88A-CF570D1A0353}" type="presOf" srcId="{EDCE85DC-C6DC-4FD5-9B0A-070F2A348333}" destId="{1CBC90EC-9FFB-42FD-9F49-B20EAB3577C3}" srcOrd="0" destOrd="0" presId="urn:microsoft.com/office/officeart/2005/8/layout/vList2"/>
    <dgm:cxn modelId="{C9D14122-29DB-4987-B876-400276D964E0}" srcId="{32577859-4F3D-4E13-A216-ED4B13A55A58}" destId="{EDCE85DC-C6DC-4FD5-9B0A-070F2A348333}" srcOrd="2" destOrd="0" parTransId="{CDF47A84-4D1C-4CAD-9703-0D598F427E08}" sibTransId="{BD1F2EA2-953E-4770-95F1-A167F468DC5F}"/>
    <dgm:cxn modelId="{E4D25432-985B-45DF-9781-DBD94526FE56}" srcId="{32577859-4F3D-4E13-A216-ED4B13A55A58}" destId="{953CEF66-0346-4257-B4EF-18936064C500}" srcOrd="1" destOrd="0" parTransId="{2CEC3570-A1BB-4396-917B-621FECE396A3}" sibTransId="{B2B705EE-E8EE-4888-A9B7-5175F20E9623}"/>
    <dgm:cxn modelId="{801E3285-2CDC-48FA-A01B-090C9C059BA9}" type="presOf" srcId="{5041AAB6-8668-4F84-A94A-5EE305883530}" destId="{12523EDF-38C1-477B-884C-912F2F4DA936}" srcOrd="0" destOrd="0" presId="urn:microsoft.com/office/officeart/2005/8/layout/vList2"/>
    <dgm:cxn modelId="{AD1B9491-D813-4886-8EF7-45A59D08FE3D}" srcId="{32577859-4F3D-4E13-A216-ED4B13A55A58}" destId="{5041AAB6-8668-4F84-A94A-5EE305883530}" srcOrd="0" destOrd="0" parTransId="{9AD21985-1051-4064-A21F-69FC9CB590EB}" sibTransId="{F57C7C42-BFA2-46C1-89B8-90B48BE4F581}"/>
    <dgm:cxn modelId="{C4F4D791-EA8C-43E8-8E86-76CB2D7CA780}" type="presOf" srcId="{953CEF66-0346-4257-B4EF-18936064C500}" destId="{A431FA81-6DED-48CF-91BA-F87885542636}" srcOrd="0" destOrd="0" presId="urn:microsoft.com/office/officeart/2005/8/layout/vList2"/>
    <dgm:cxn modelId="{8A0D07A1-580C-413C-8B98-0CBA70E3BA86}" type="presOf" srcId="{32577859-4F3D-4E13-A216-ED4B13A55A58}" destId="{53067DF2-5AA9-468D-867B-4D81366A9D25}" srcOrd="0" destOrd="0" presId="urn:microsoft.com/office/officeart/2005/8/layout/vList2"/>
    <dgm:cxn modelId="{1E290C67-CF24-47AA-8271-1FB88A522239}" type="presParOf" srcId="{53067DF2-5AA9-468D-867B-4D81366A9D25}" destId="{12523EDF-38C1-477B-884C-912F2F4DA936}" srcOrd="0" destOrd="0" presId="urn:microsoft.com/office/officeart/2005/8/layout/vList2"/>
    <dgm:cxn modelId="{61CD63F4-1CB2-46B0-BDAD-DB72CC19D7F6}" type="presParOf" srcId="{53067DF2-5AA9-468D-867B-4D81366A9D25}" destId="{2A4BDC83-294F-46BB-B9BA-260C05D87211}" srcOrd="1" destOrd="0" presId="urn:microsoft.com/office/officeart/2005/8/layout/vList2"/>
    <dgm:cxn modelId="{46376C80-C39D-4427-B556-71BE6609F1A3}" type="presParOf" srcId="{53067DF2-5AA9-468D-867B-4D81366A9D25}" destId="{A431FA81-6DED-48CF-91BA-F87885542636}" srcOrd="2" destOrd="0" presId="urn:microsoft.com/office/officeart/2005/8/layout/vList2"/>
    <dgm:cxn modelId="{DE278BC0-237B-440B-9571-4DD4652CA8C8}" type="presParOf" srcId="{53067DF2-5AA9-468D-867B-4D81366A9D25}" destId="{9EDE8871-9C4D-4871-B20A-2ED32F8F1564}" srcOrd="3" destOrd="0" presId="urn:microsoft.com/office/officeart/2005/8/layout/vList2"/>
    <dgm:cxn modelId="{19615863-3B9C-416B-87B8-2E094D472B19}" type="presParOf" srcId="{53067DF2-5AA9-468D-867B-4D81366A9D25}" destId="{1CBC90EC-9FFB-42FD-9F49-B20EAB3577C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BADFF-DF32-4C1F-99CC-D5DACF4357D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C4A01224-2612-4AFB-9E33-8A63C2554AA9}">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Saves Space</a:t>
          </a:r>
          <a:endParaRPr lang="ko-KR" altLang="en-US" sz="2100" kern="1200" dirty="0">
            <a:solidFill>
              <a:prstClr val="white"/>
            </a:solidFill>
            <a:latin typeface="맑은 고딕"/>
            <a:ea typeface="맑은 고딕" panose="020B0503020000020004" pitchFamily="50" charset="-127"/>
            <a:cs typeface="+mn-cs"/>
          </a:endParaRPr>
        </a:p>
      </dgm:t>
    </dgm:pt>
    <dgm:pt modelId="{A209BEE5-F9BF-4CD9-95FC-5A5252E756FF}" type="parTrans" cxnId="{1A755177-7FD8-4636-80AD-3D2557CC663D}">
      <dgm:prSet/>
      <dgm:spPr/>
      <dgm:t>
        <a:bodyPr/>
        <a:lstStyle/>
        <a:p>
          <a:pPr latinLnBrk="1"/>
          <a:endParaRPr lang="ko-KR" altLang="en-US"/>
        </a:p>
      </dgm:t>
    </dgm:pt>
    <dgm:pt modelId="{D847E363-39C8-4326-9DC0-EA2419DA7930}" type="sibTrans" cxnId="{1A755177-7FD8-4636-80AD-3D2557CC663D}">
      <dgm:prSet/>
      <dgm:spPr/>
      <dgm:t>
        <a:bodyPr/>
        <a:lstStyle/>
        <a:p>
          <a:pPr latinLnBrk="1"/>
          <a:endParaRPr lang="ko-KR" altLang="en-US"/>
        </a:p>
      </dgm:t>
    </dgm:pt>
    <dgm:pt modelId="{524AC52E-8CAC-44F0-B2BC-20D3B1AFADC3}">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Water Conservation. </a:t>
          </a:r>
          <a:endParaRPr lang="ko-KR" altLang="en-US" sz="2100" kern="1200" dirty="0">
            <a:solidFill>
              <a:prstClr val="white"/>
            </a:solidFill>
            <a:latin typeface="맑은 고딕"/>
            <a:ea typeface="맑은 고딕" panose="020B0503020000020004" pitchFamily="50" charset="-127"/>
            <a:cs typeface="+mn-cs"/>
          </a:endParaRPr>
        </a:p>
      </dgm:t>
    </dgm:pt>
    <dgm:pt modelId="{7DDD1DB9-016F-4ABB-9BCB-38C079B6A11B}" type="parTrans" cxnId="{AB9B54A1-10B5-4508-A7CD-D52F3715035C}">
      <dgm:prSet/>
      <dgm:spPr/>
      <dgm:t>
        <a:bodyPr/>
        <a:lstStyle/>
        <a:p>
          <a:pPr latinLnBrk="1"/>
          <a:endParaRPr lang="ko-KR" altLang="en-US"/>
        </a:p>
      </dgm:t>
    </dgm:pt>
    <dgm:pt modelId="{F5C9ED19-DA60-4209-80FA-F1FB937780E5}" type="sibTrans" cxnId="{AB9B54A1-10B5-4508-A7CD-D52F3715035C}">
      <dgm:prSet/>
      <dgm:spPr/>
      <dgm:t>
        <a:bodyPr/>
        <a:lstStyle/>
        <a:p>
          <a:pPr latinLnBrk="1"/>
          <a:endParaRPr lang="ko-KR" altLang="en-US"/>
        </a:p>
      </dgm:t>
    </dgm:pt>
    <dgm:pt modelId="{CC42BFB5-67D3-45A8-8983-C335BE49CBB4}">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Fewer Chemicals. </a:t>
          </a:r>
          <a:endParaRPr lang="ko-KR" altLang="en-US" sz="2100" kern="1200" dirty="0">
            <a:solidFill>
              <a:prstClr val="white"/>
            </a:solidFill>
            <a:latin typeface="맑은 고딕"/>
            <a:ea typeface="맑은 고딕" panose="020B0503020000020004" pitchFamily="50" charset="-127"/>
            <a:cs typeface="+mn-cs"/>
          </a:endParaRPr>
        </a:p>
      </dgm:t>
    </dgm:pt>
    <dgm:pt modelId="{8E0B0294-4BF9-4BA6-B94E-BBF6165AF80F}" type="parTrans" cxnId="{40C07854-A711-4505-B959-8B7D28BEF779}">
      <dgm:prSet/>
      <dgm:spPr/>
      <dgm:t>
        <a:bodyPr/>
        <a:lstStyle/>
        <a:p>
          <a:pPr latinLnBrk="1"/>
          <a:endParaRPr lang="ko-KR" altLang="en-US"/>
        </a:p>
      </dgm:t>
    </dgm:pt>
    <dgm:pt modelId="{0DA6CD22-524A-4EBF-866F-BD00BD77573E}" type="sibTrans" cxnId="{40C07854-A711-4505-B959-8B7D28BEF779}">
      <dgm:prSet/>
      <dgm:spPr/>
      <dgm:t>
        <a:bodyPr/>
        <a:lstStyle/>
        <a:p>
          <a:pPr latinLnBrk="1"/>
          <a:endParaRPr lang="ko-KR" altLang="en-US"/>
        </a:p>
      </dgm:t>
    </dgm:pt>
    <dgm:pt modelId="{F3232B44-EE13-4DF9-8F0A-8E260518475E}">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Faster Growth. </a:t>
          </a:r>
          <a:endParaRPr lang="ko-KR" altLang="en-US" sz="2100" kern="1200" dirty="0">
            <a:solidFill>
              <a:prstClr val="white"/>
            </a:solidFill>
            <a:latin typeface="맑은 고딕"/>
            <a:ea typeface="맑은 고딕" panose="020B0503020000020004" pitchFamily="50" charset="-127"/>
            <a:cs typeface="+mn-cs"/>
          </a:endParaRPr>
        </a:p>
      </dgm:t>
    </dgm:pt>
    <dgm:pt modelId="{CA8FE69E-567A-4A40-9C0C-0C7189941557}" type="parTrans" cxnId="{59362EBF-B8C5-4231-8AB6-D0E6D75B86A4}">
      <dgm:prSet/>
      <dgm:spPr/>
      <dgm:t>
        <a:bodyPr/>
        <a:lstStyle/>
        <a:p>
          <a:pPr latinLnBrk="1"/>
          <a:endParaRPr lang="ko-KR" altLang="en-US"/>
        </a:p>
      </dgm:t>
    </dgm:pt>
    <dgm:pt modelId="{E3FFE650-A61A-46EA-B7EE-6113D1CD0FF0}" type="sibTrans" cxnId="{59362EBF-B8C5-4231-8AB6-D0E6D75B86A4}">
      <dgm:prSet/>
      <dgm:spPr/>
      <dgm:t>
        <a:bodyPr/>
        <a:lstStyle/>
        <a:p>
          <a:pPr latinLnBrk="1"/>
          <a:endParaRPr lang="ko-KR" altLang="en-US"/>
        </a:p>
      </dgm:t>
    </dgm:pt>
    <dgm:pt modelId="{A8A0BDF3-A3C5-41B6-BF8B-C6C3102B6ECF}">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Nutrient Control.</a:t>
          </a:r>
          <a:endParaRPr lang="ko-KR" altLang="en-US" sz="2100" kern="1200" dirty="0">
            <a:solidFill>
              <a:prstClr val="white"/>
            </a:solidFill>
            <a:latin typeface="맑은 고딕"/>
            <a:ea typeface="맑은 고딕" panose="020B0503020000020004" pitchFamily="50" charset="-127"/>
            <a:cs typeface="+mn-cs"/>
          </a:endParaRPr>
        </a:p>
      </dgm:t>
    </dgm:pt>
    <dgm:pt modelId="{24A5F182-92E9-430A-A6E1-43F959577D48}" type="parTrans" cxnId="{4AA9E893-47F4-4397-AC65-22A875EAC7CF}">
      <dgm:prSet/>
      <dgm:spPr/>
      <dgm:t>
        <a:bodyPr/>
        <a:lstStyle/>
        <a:p>
          <a:pPr latinLnBrk="1"/>
          <a:endParaRPr lang="ko-KR" altLang="en-US"/>
        </a:p>
      </dgm:t>
    </dgm:pt>
    <dgm:pt modelId="{2966FD04-9282-41A1-9947-BFA6DCAF5E7D}" type="sibTrans" cxnId="{4AA9E893-47F4-4397-AC65-22A875EAC7CF}">
      <dgm:prSet/>
      <dgm:spPr/>
      <dgm:t>
        <a:bodyPr/>
        <a:lstStyle/>
        <a:p>
          <a:pPr latinLnBrk="1"/>
          <a:endParaRPr lang="ko-KR" altLang="en-US"/>
        </a:p>
      </dgm:t>
    </dgm:pt>
    <dgm:pt modelId="{B5C5FD5F-1721-4FCA-A3CF-62C4A4044D17}">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Grow Indoors.</a:t>
          </a:r>
          <a:endParaRPr lang="ko-KR" altLang="en-US" sz="2100" kern="1200" dirty="0">
            <a:solidFill>
              <a:prstClr val="white"/>
            </a:solidFill>
            <a:latin typeface="맑은 고딕"/>
            <a:ea typeface="맑은 고딕" panose="020B0503020000020004" pitchFamily="50" charset="-127"/>
            <a:cs typeface="+mn-cs"/>
          </a:endParaRPr>
        </a:p>
      </dgm:t>
    </dgm:pt>
    <dgm:pt modelId="{3C9BCED6-AA66-47ED-AC3E-C4B881723EE2}" type="parTrans" cxnId="{27B0BC91-F619-4517-9CDF-371FC7444FA7}">
      <dgm:prSet/>
      <dgm:spPr/>
      <dgm:t>
        <a:bodyPr/>
        <a:lstStyle/>
        <a:p>
          <a:pPr latinLnBrk="1"/>
          <a:endParaRPr lang="ko-KR" altLang="en-US"/>
        </a:p>
      </dgm:t>
    </dgm:pt>
    <dgm:pt modelId="{BBC40591-C43E-4784-9951-3A394B1C15EC}" type="sibTrans" cxnId="{27B0BC91-F619-4517-9CDF-371FC7444FA7}">
      <dgm:prSet/>
      <dgm:spPr/>
      <dgm:t>
        <a:bodyPr/>
        <a:lstStyle/>
        <a:p>
          <a:pPr latinLnBrk="1"/>
          <a:endParaRPr lang="ko-KR" altLang="en-US"/>
        </a:p>
      </dgm:t>
    </dgm:pt>
    <dgm:pt modelId="{E49C38EB-03DD-4732-9C65-9C2E9C7F7F7E}">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Healthier Plants. </a:t>
          </a:r>
          <a:endParaRPr lang="ko-KR" altLang="en-US" sz="2100" kern="1200" dirty="0">
            <a:solidFill>
              <a:prstClr val="white"/>
            </a:solidFill>
            <a:latin typeface="맑은 고딕"/>
            <a:ea typeface="맑은 고딕" panose="020B0503020000020004" pitchFamily="50" charset="-127"/>
            <a:cs typeface="+mn-cs"/>
          </a:endParaRPr>
        </a:p>
      </dgm:t>
    </dgm:pt>
    <dgm:pt modelId="{FD43168E-C014-41C9-98F4-A1ABE5138886}" type="parTrans" cxnId="{3563D421-E1CC-4910-A488-AD2E3C5BE29D}">
      <dgm:prSet/>
      <dgm:spPr/>
      <dgm:t>
        <a:bodyPr/>
        <a:lstStyle/>
        <a:p>
          <a:pPr latinLnBrk="1"/>
          <a:endParaRPr lang="ko-KR" altLang="en-US"/>
        </a:p>
      </dgm:t>
    </dgm:pt>
    <dgm:pt modelId="{4A2B3074-B3C9-4D2C-A61D-9B25B10808A3}" type="sibTrans" cxnId="{3563D421-E1CC-4910-A488-AD2E3C5BE29D}">
      <dgm:prSet/>
      <dgm:spPr/>
      <dgm:t>
        <a:bodyPr/>
        <a:lstStyle/>
        <a:p>
          <a:pPr latinLnBrk="1"/>
          <a:endParaRPr lang="ko-KR" altLang="en-US"/>
        </a:p>
      </dgm:t>
    </dgm:pt>
    <dgm:pt modelId="{8D9AF991-4A50-47A2-8001-D059B9B5ED21}" type="pres">
      <dgm:prSet presAssocID="{A70BADFF-DF32-4C1F-99CC-D5DACF4357DE}" presName="Name0" presStyleCnt="0">
        <dgm:presLayoutVars>
          <dgm:chMax val="7"/>
          <dgm:chPref val="7"/>
          <dgm:dir/>
        </dgm:presLayoutVars>
      </dgm:prSet>
      <dgm:spPr/>
    </dgm:pt>
    <dgm:pt modelId="{53F5766E-4125-4081-8BFC-A13B0DC0F361}" type="pres">
      <dgm:prSet presAssocID="{A70BADFF-DF32-4C1F-99CC-D5DACF4357DE}" presName="Name1" presStyleCnt="0"/>
      <dgm:spPr/>
    </dgm:pt>
    <dgm:pt modelId="{A1058971-426C-4639-88EC-A228CE9CC0AF}" type="pres">
      <dgm:prSet presAssocID="{A70BADFF-DF32-4C1F-99CC-D5DACF4357DE}" presName="cycle" presStyleCnt="0"/>
      <dgm:spPr/>
    </dgm:pt>
    <dgm:pt modelId="{AF73DFF0-769C-4D55-B9FF-E44CADBA6ACE}" type="pres">
      <dgm:prSet presAssocID="{A70BADFF-DF32-4C1F-99CC-D5DACF4357DE}" presName="srcNode" presStyleLbl="node1" presStyleIdx="0" presStyleCnt="7"/>
      <dgm:spPr/>
    </dgm:pt>
    <dgm:pt modelId="{A337AD39-DEF6-4C06-A82A-A4FE38DE8DF1}" type="pres">
      <dgm:prSet presAssocID="{A70BADFF-DF32-4C1F-99CC-D5DACF4357DE}" presName="conn" presStyleLbl="parChTrans1D2" presStyleIdx="0" presStyleCnt="1"/>
      <dgm:spPr/>
    </dgm:pt>
    <dgm:pt modelId="{0D42E9C9-C75C-4F80-A9AE-2FBBF0A49191}" type="pres">
      <dgm:prSet presAssocID="{A70BADFF-DF32-4C1F-99CC-D5DACF4357DE}" presName="extraNode" presStyleLbl="node1" presStyleIdx="0" presStyleCnt="7"/>
      <dgm:spPr/>
    </dgm:pt>
    <dgm:pt modelId="{2203FB8B-2FDF-4BF2-9980-3009CF7F8032}" type="pres">
      <dgm:prSet presAssocID="{A70BADFF-DF32-4C1F-99CC-D5DACF4357DE}" presName="dstNode" presStyleLbl="node1" presStyleIdx="0" presStyleCnt="7"/>
      <dgm:spPr/>
    </dgm:pt>
    <dgm:pt modelId="{9737DB1C-72F2-417A-86EE-1B2E06A1194A}" type="pres">
      <dgm:prSet presAssocID="{C4A01224-2612-4AFB-9E33-8A63C2554AA9}" presName="text_1" presStyleLbl="node1" presStyleIdx="0" presStyleCnt="7">
        <dgm:presLayoutVars>
          <dgm:bulletEnabled val="1"/>
        </dgm:presLayoutVars>
      </dgm:prSet>
      <dgm:spPr>
        <a:xfrm>
          <a:off x="312610" y="202584"/>
          <a:ext cx="10143496" cy="404989"/>
        </a:xfrm>
        <a:prstGeom prst="rect">
          <a:avLst/>
        </a:prstGeom>
      </dgm:spPr>
    </dgm:pt>
    <dgm:pt modelId="{5D61E03A-6AF4-4E01-AEA0-3ADE095046F7}" type="pres">
      <dgm:prSet presAssocID="{C4A01224-2612-4AFB-9E33-8A63C2554AA9}" presName="accent_1" presStyleCnt="0"/>
      <dgm:spPr/>
    </dgm:pt>
    <dgm:pt modelId="{20547EFE-D8F0-438A-9B3D-1580253948F1}" type="pres">
      <dgm:prSet presAssocID="{C4A01224-2612-4AFB-9E33-8A63C2554AA9}" presName="accentRepeatNode" presStyleLbl="solidFgAcc1" presStyleIdx="0" presStyleCnt="7" custScaleX="99983" custScaleY="99983" custLinFactNeighborX="2937" custLinFactNeighborY="979"/>
      <dgm:spPr/>
    </dgm:pt>
    <dgm:pt modelId="{CACD1932-E188-4AE0-9315-D40DA553349F}" type="pres">
      <dgm:prSet presAssocID="{524AC52E-8CAC-44F0-B2BC-20D3B1AFADC3}" presName="text_2" presStyleLbl="node1" presStyleIdx="1" presStyleCnt="7">
        <dgm:presLayoutVars>
          <dgm:bulletEnabled val="1"/>
        </dgm:presLayoutVars>
      </dgm:prSet>
      <dgm:spPr>
        <a:xfrm>
          <a:off x="679365" y="810425"/>
          <a:ext cx="9776742" cy="404989"/>
        </a:xfrm>
        <a:prstGeom prst="rect">
          <a:avLst/>
        </a:prstGeom>
      </dgm:spPr>
    </dgm:pt>
    <dgm:pt modelId="{2F4B5F56-7020-4F3C-A40B-8AFA41A688C2}" type="pres">
      <dgm:prSet presAssocID="{524AC52E-8CAC-44F0-B2BC-20D3B1AFADC3}" presName="accent_2" presStyleCnt="0"/>
      <dgm:spPr/>
    </dgm:pt>
    <dgm:pt modelId="{B9EE752A-E894-4F8A-8743-F4784DF66B0A}" type="pres">
      <dgm:prSet presAssocID="{524AC52E-8CAC-44F0-B2BC-20D3B1AFADC3}" presName="accentRepeatNode" presStyleLbl="solidFgAcc1" presStyleIdx="1" presStyleCnt="7"/>
      <dgm:spPr/>
    </dgm:pt>
    <dgm:pt modelId="{61741604-00F4-4A54-85DC-EA3B30EA3A08}" type="pres">
      <dgm:prSet presAssocID="{CC42BFB5-67D3-45A8-8983-C335BE49CBB4}" presName="text_3" presStyleLbl="node1" presStyleIdx="2" presStyleCnt="7">
        <dgm:presLayoutVars>
          <dgm:bulletEnabled val="1"/>
        </dgm:presLayoutVars>
      </dgm:prSet>
      <dgm:spPr>
        <a:xfrm>
          <a:off x="880344" y="1417820"/>
          <a:ext cx="9575762" cy="404989"/>
        </a:xfrm>
        <a:prstGeom prst="rect">
          <a:avLst/>
        </a:prstGeom>
      </dgm:spPr>
    </dgm:pt>
    <dgm:pt modelId="{02CBB3EA-DF4C-4C6C-A7E4-04359B8450D7}" type="pres">
      <dgm:prSet presAssocID="{CC42BFB5-67D3-45A8-8983-C335BE49CBB4}" presName="accent_3" presStyleCnt="0"/>
      <dgm:spPr/>
    </dgm:pt>
    <dgm:pt modelId="{A672155D-1AF4-4BF0-BEFB-556DDDCC373A}" type="pres">
      <dgm:prSet presAssocID="{CC42BFB5-67D3-45A8-8983-C335BE49CBB4}" presName="accentRepeatNode" presStyleLbl="solidFgAcc1" presStyleIdx="2" presStyleCnt="7"/>
      <dgm:spPr/>
    </dgm:pt>
    <dgm:pt modelId="{B882E63A-8A60-4BA5-A996-134E8CD63D37}" type="pres">
      <dgm:prSet presAssocID="{F3232B44-EE13-4DF9-8F0A-8E260518475E}" presName="text_4" presStyleLbl="node1" presStyleIdx="3" presStyleCnt="7">
        <dgm:presLayoutVars>
          <dgm:bulletEnabled val="1"/>
        </dgm:presLayoutVars>
      </dgm:prSet>
      <dgm:spPr>
        <a:xfrm>
          <a:off x="944515" y="2025662"/>
          <a:ext cx="9511591" cy="404989"/>
        </a:xfrm>
        <a:prstGeom prst="rect">
          <a:avLst/>
        </a:prstGeom>
      </dgm:spPr>
    </dgm:pt>
    <dgm:pt modelId="{B8804D09-0A2C-47E1-B688-16F09B87D35A}" type="pres">
      <dgm:prSet presAssocID="{F3232B44-EE13-4DF9-8F0A-8E260518475E}" presName="accent_4" presStyleCnt="0"/>
      <dgm:spPr/>
    </dgm:pt>
    <dgm:pt modelId="{70239703-35A1-4A91-8598-8D6ED11A1829}" type="pres">
      <dgm:prSet presAssocID="{F3232B44-EE13-4DF9-8F0A-8E260518475E}" presName="accentRepeatNode" presStyleLbl="solidFgAcc1" presStyleIdx="3" presStyleCnt="7"/>
      <dgm:spPr/>
    </dgm:pt>
    <dgm:pt modelId="{6F072C75-4FEC-4A4D-AE31-F515F8397768}" type="pres">
      <dgm:prSet presAssocID="{A8A0BDF3-A3C5-41B6-BF8B-C6C3102B6ECF}" presName="text_5" presStyleLbl="node1" presStyleIdx="4" presStyleCnt="7">
        <dgm:presLayoutVars>
          <dgm:bulletEnabled val="1"/>
        </dgm:presLayoutVars>
      </dgm:prSet>
      <dgm:spPr>
        <a:xfrm>
          <a:off x="880344" y="2633503"/>
          <a:ext cx="9575762" cy="404989"/>
        </a:xfrm>
        <a:prstGeom prst="rect">
          <a:avLst/>
        </a:prstGeom>
      </dgm:spPr>
    </dgm:pt>
    <dgm:pt modelId="{6F1595AC-F156-4F23-AC18-D613413E45E6}" type="pres">
      <dgm:prSet presAssocID="{A8A0BDF3-A3C5-41B6-BF8B-C6C3102B6ECF}" presName="accent_5" presStyleCnt="0"/>
      <dgm:spPr/>
    </dgm:pt>
    <dgm:pt modelId="{30FF9172-2F9B-417D-8C9E-A6DD7A5FB510}" type="pres">
      <dgm:prSet presAssocID="{A8A0BDF3-A3C5-41B6-BF8B-C6C3102B6ECF}" presName="accentRepeatNode" presStyleLbl="solidFgAcc1" presStyleIdx="4" presStyleCnt="7"/>
      <dgm:spPr/>
    </dgm:pt>
    <dgm:pt modelId="{250F82D2-E706-469B-BCEB-FF16A4F5EC27}" type="pres">
      <dgm:prSet presAssocID="{B5C5FD5F-1721-4FCA-A3CF-62C4A4044D17}" presName="text_6" presStyleLbl="node1" presStyleIdx="5" presStyleCnt="7">
        <dgm:presLayoutVars>
          <dgm:bulletEnabled val="1"/>
        </dgm:presLayoutVars>
      </dgm:prSet>
      <dgm:spPr>
        <a:xfrm>
          <a:off x="679365" y="3240898"/>
          <a:ext cx="9776742" cy="404989"/>
        </a:xfrm>
        <a:prstGeom prst="rect">
          <a:avLst/>
        </a:prstGeom>
      </dgm:spPr>
    </dgm:pt>
    <dgm:pt modelId="{A115EB20-C608-444B-8699-5F10D7D14C88}" type="pres">
      <dgm:prSet presAssocID="{B5C5FD5F-1721-4FCA-A3CF-62C4A4044D17}" presName="accent_6" presStyleCnt="0"/>
      <dgm:spPr/>
    </dgm:pt>
    <dgm:pt modelId="{8092464B-F394-46C9-8791-C51B6CA87E8A}" type="pres">
      <dgm:prSet presAssocID="{B5C5FD5F-1721-4FCA-A3CF-62C4A4044D17}" presName="accentRepeatNode" presStyleLbl="solidFgAcc1" presStyleIdx="5" presStyleCnt="7"/>
      <dgm:spPr/>
    </dgm:pt>
    <dgm:pt modelId="{D00BF32D-27F1-46EA-A64C-DB15FCCDCAD8}" type="pres">
      <dgm:prSet presAssocID="{E49C38EB-03DD-4732-9C65-9C2E9C7F7F7E}" presName="text_7" presStyleLbl="node1" presStyleIdx="6" presStyleCnt="7">
        <dgm:presLayoutVars>
          <dgm:bulletEnabled val="1"/>
        </dgm:presLayoutVars>
      </dgm:prSet>
      <dgm:spPr>
        <a:xfrm>
          <a:off x="312610" y="3848740"/>
          <a:ext cx="10143496" cy="404989"/>
        </a:xfrm>
        <a:prstGeom prst="rect">
          <a:avLst/>
        </a:prstGeom>
      </dgm:spPr>
    </dgm:pt>
    <dgm:pt modelId="{24171713-446F-4CAB-800D-0356AC245B23}" type="pres">
      <dgm:prSet presAssocID="{E49C38EB-03DD-4732-9C65-9C2E9C7F7F7E}" presName="accent_7" presStyleCnt="0"/>
      <dgm:spPr/>
    </dgm:pt>
    <dgm:pt modelId="{778878EE-740F-4953-9AF9-20DB2C20DC41}" type="pres">
      <dgm:prSet presAssocID="{E49C38EB-03DD-4732-9C65-9C2E9C7F7F7E}" presName="accentRepeatNode" presStyleLbl="solidFgAcc1" presStyleIdx="6" presStyleCnt="7"/>
      <dgm:spPr/>
    </dgm:pt>
  </dgm:ptLst>
  <dgm:cxnLst>
    <dgm:cxn modelId="{18AFD21E-CF10-493B-AC22-2DA933F9F62E}" type="presOf" srcId="{A70BADFF-DF32-4C1F-99CC-D5DACF4357DE}" destId="{8D9AF991-4A50-47A2-8001-D059B9B5ED21}" srcOrd="0" destOrd="0" presId="urn:microsoft.com/office/officeart/2008/layout/VerticalCurvedList"/>
    <dgm:cxn modelId="{3563D421-E1CC-4910-A488-AD2E3C5BE29D}" srcId="{A70BADFF-DF32-4C1F-99CC-D5DACF4357DE}" destId="{E49C38EB-03DD-4732-9C65-9C2E9C7F7F7E}" srcOrd="6" destOrd="0" parTransId="{FD43168E-C014-41C9-98F4-A1ABE5138886}" sibTransId="{4A2B3074-B3C9-4D2C-A61D-9B25B10808A3}"/>
    <dgm:cxn modelId="{1B22982C-D98C-4BA8-A4B7-FDD331E3BC8D}" type="presOf" srcId="{E49C38EB-03DD-4732-9C65-9C2E9C7F7F7E}" destId="{D00BF32D-27F1-46EA-A64C-DB15FCCDCAD8}" srcOrd="0" destOrd="0" presId="urn:microsoft.com/office/officeart/2008/layout/VerticalCurvedList"/>
    <dgm:cxn modelId="{57361838-61DC-4F8D-BDB2-2000CA175339}" type="presOf" srcId="{A8A0BDF3-A3C5-41B6-BF8B-C6C3102B6ECF}" destId="{6F072C75-4FEC-4A4D-AE31-F515F8397768}" srcOrd="0" destOrd="0" presId="urn:microsoft.com/office/officeart/2008/layout/VerticalCurvedList"/>
    <dgm:cxn modelId="{61A3BA69-5C54-4753-8175-0D98117E4B8D}" type="presOf" srcId="{CC42BFB5-67D3-45A8-8983-C335BE49CBB4}" destId="{61741604-00F4-4A54-85DC-EA3B30EA3A08}" srcOrd="0" destOrd="0" presId="urn:microsoft.com/office/officeart/2008/layout/VerticalCurvedList"/>
    <dgm:cxn modelId="{F5734C4E-96FB-44BF-B694-386C7CCA23E4}" type="presOf" srcId="{C4A01224-2612-4AFB-9E33-8A63C2554AA9}" destId="{9737DB1C-72F2-417A-86EE-1B2E06A1194A}" srcOrd="0" destOrd="0" presId="urn:microsoft.com/office/officeart/2008/layout/VerticalCurvedList"/>
    <dgm:cxn modelId="{40C07854-A711-4505-B959-8B7D28BEF779}" srcId="{A70BADFF-DF32-4C1F-99CC-D5DACF4357DE}" destId="{CC42BFB5-67D3-45A8-8983-C335BE49CBB4}" srcOrd="2" destOrd="0" parTransId="{8E0B0294-4BF9-4BA6-B94E-BBF6165AF80F}" sibTransId="{0DA6CD22-524A-4EBF-866F-BD00BD77573E}"/>
    <dgm:cxn modelId="{97541155-2433-469D-A0D6-3ABDC12966D9}" type="presOf" srcId="{D847E363-39C8-4326-9DC0-EA2419DA7930}" destId="{A337AD39-DEF6-4C06-A82A-A4FE38DE8DF1}" srcOrd="0" destOrd="0" presId="urn:microsoft.com/office/officeart/2008/layout/VerticalCurvedList"/>
    <dgm:cxn modelId="{1A755177-7FD8-4636-80AD-3D2557CC663D}" srcId="{A70BADFF-DF32-4C1F-99CC-D5DACF4357DE}" destId="{C4A01224-2612-4AFB-9E33-8A63C2554AA9}" srcOrd="0" destOrd="0" parTransId="{A209BEE5-F9BF-4CD9-95FC-5A5252E756FF}" sibTransId="{D847E363-39C8-4326-9DC0-EA2419DA7930}"/>
    <dgm:cxn modelId="{326BE578-D38C-4A0C-BB91-62897160E8B2}" type="presOf" srcId="{524AC52E-8CAC-44F0-B2BC-20D3B1AFADC3}" destId="{CACD1932-E188-4AE0-9315-D40DA553349F}" srcOrd="0" destOrd="0" presId="urn:microsoft.com/office/officeart/2008/layout/VerticalCurvedList"/>
    <dgm:cxn modelId="{27B0BC91-F619-4517-9CDF-371FC7444FA7}" srcId="{A70BADFF-DF32-4C1F-99CC-D5DACF4357DE}" destId="{B5C5FD5F-1721-4FCA-A3CF-62C4A4044D17}" srcOrd="5" destOrd="0" parTransId="{3C9BCED6-AA66-47ED-AC3E-C4B881723EE2}" sibTransId="{BBC40591-C43E-4784-9951-3A394B1C15EC}"/>
    <dgm:cxn modelId="{4AA9E893-47F4-4397-AC65-22A875EAC7CF}" srcId="{A70BADFF-DF32-4C1F-99CC-D5DACF4357DE}" destId="{A8A0BDF3-A3C5-41B6-BF8B-C6C3102B6ECF}" srcOrd="4" destOrd="0" parTransId="{24A5F182-92E9-430A-A6E1-43F959577D48}" sibTransId="{2966FD04-9282-41A1-9947-BFA6DCAF5E7D}"/>
    <dgm:cxn modelId="{AB9B54A1-10B5-4508-A7CD-D52F3715035C}" srcId="{A70BADFF-DF32-4C1F-99CC-D5DACF4357DE}" destId="{524AC52E-8CAC-44F0-B2BC-20D3B1AFADC3}" srcOrd="1" destOrd="0" parTransId="{7DDD1DB9-016F-4ABB-9BCB-38C079B6A11B}" sibTransId="{F5C9ED19-DA60-4209-80FA-F1FB937780E5}"/>
    <dgm:cxn modelId="{59362EBF-B8C5-4231-8AB6-D0E6D75B86A4}" srcId="{A70BADFF-DF32-4C1F-99CC-D5DACF4357DE}" destId="{F3232B44-EE13-4DF9-8F0A-8E260518475E}" srcOrd="3" destOrd="0" parTransId="{CA8FE69E-567A-4A40-9C0C-0C7189941557}" sibTransId="{E3FFE650-A61A-46EA-B7EE-6113D1CD0FF0}"/>
    <dgm:cxn modelId="{3605C9DF-BA8F-484B-A6E3-A5E5B09ABD3D}" type="presOf" srcId="{B5C5FD5F-1721-4FCA-A3CF-62C4A4044D17}" destId="{250F82D2-E706-469B-BCEB-FF16A4F5EC27}" srcOrd="0" destOrd="0" presId="urn:microsoft.com/office/officeart/2008/layout/VerticalCurvedList"/>
    <dgm:cxn modelId="{6F8451FB-FBA9-43C2-8211-758A84D65EB1}" type="presOf" srcId="{F3232B44-EE13-4DF9-8F0A-8E260518475E}" destId="{B882E63A-8A60-4BA5-A996-134E8CD63D37}" srcOrd="0" destOrd="0" presId="urn:microsoft.com/office/officeart/2008/layout/VerticalCurvedList"/>
    <dgm:cxn modelId="{6DABC4C0-88BE-4E98-8CB2-5149A4EE22BC}" type="presParOf" srcId="{8D9AF991-4A50-47A2-8001-D059B9B5ED21}" destId="{53F5766E-4125-4081-8BFC-A13B0DC0F361}" srcOrd="0" destOrd="0" presId="urn:microsoft.com/office/officeart/2008/layout/VerticalCurvedList"/>
    <dgm:cxn modelId="{57D66ADD-1116-4190-8B3F-CC73BD02D8D3}" type="presParOf" srcId="{53F5766E-4125-4081-8BFC-A13B0DC0F361}" destId="{A1058971-426C-4639-88EC-A228CE9CC0AF}" srcOrd="0" destOrd="0" presId="urn:microsoft.com/office/officeart/2008/layout/VerticalCurvedList"/>
    <dgm:cxn modelId="{60E24193-0CD2-440F-ACE5-82E274FE985A}" type="presParOf" srcId="{A1058971-426C-4639-88EC-A228CE9CC0AF}" destId="{AF73DFF0-769C-4D55-B9FF-E44CADBA6ACE}" srcOrd="0" destOrd="0" presId="urn:microsoft.com/office/officeart/2008/layout/VerticalCurvedList"/>
    <dgm:cxn modelId="{82A38302-A4CB-4EC5-9AC8-B747937DB4D8}" type="presParOf" srcId="{A1058971-426C-4639-88EC-A228CE9CC0AF}" destId="{A337AD39-DEF6-4C06-A82A-A4FE38DE8DF1}" srcOrd="1" destOrd="0" presId="urn:microsoft.com/office/officeart/2008/layout/VerticalCurvedList"/>
    <dgm:cxn modelId="{0E37F2E8-ADAD-4021-9D1C-809C94B0A3B6}" type="presParOf" srcId="{A1058971-426C-4639-88EC-A228CE9CC0AF}" destId="{0D42E9C9-C75C-4F80-A9AE-2FBBF0A49191}" srcOrd="2" destOrd="0" presId="urn:microsoft.com/office/officeart/2008/layout/VerticalCurvedList"/>
    <dgm:cxn modelId="{FFDECD03-30B2-483F-89A9-2D2BC78523C2}" type="presParOf" srcId="{A1058971-426C-4639-88EC-A228CE9CC0AF}" destId="{2203FB8B-2FDF-4BF2-9980-3009CF7F8032}" srcOrd="3" destOrd="0" presId="urn:microsoft.com/office/officeart/2008/layout/VerticalCurvedList"/>
    <dgm:cxn modelId="{8DDD6665-E9F1-41DB-8110-A112E75AD8CA}" type="presParOf" srcId="{53F5766E-4125-4081-8BFC-A13B0DC0F361}" destId="{9737DB1C-72F2-417A-86EE-1B2E06A1194A}" srcOrd="1" destOrd="0" presId="urn:microsoft.com/office/officeart/2008/layout/VerticalCurvedList"/>
    <dgm:cxn modelId="{623BAA4C-32C0-4466-9968-325C0458B50E}" type="presParOf" srcId="{53F5766E-4125-4081-8BFC-A13B0DC0F361}" destId="{5D61E03A-6AF4-4E01-AEA0-3ADE095046F7}" srcOrd="2" destOrd="0" presId="urn:microsoft.com/office/officeart/2008/layout/VerticalCurvedList"/>
    <dgm:cxn modelId="{F469D2CB-B01B-4FE9-B783-790DF0D398C8}" type="presParOf" srcId="{5D61E03A-6AF4-4E01-AEA0-3ADE095046F7}" destId="{20547EFE-D8F0-438A-9B3D-1580253948F1}" srcOrd="0" destOrd="0" presId="urn:microsoft.com/office/officeart/2008/layout/VerticalCurvedList"/>
    <dgm:cxn modelId="{80F4CE3D-D593-4699-AC38-CFB1959823C2}" type="presParOf" srcId="{53F5766E-4125-4081-8BFC-A13B0DC0F361}" destId="{CACD1932-E188-4AE0-9315-D40DA553349F}" srcOrd="3" destOrd="0" presId="urn:microsoft.com/office/officeart/2008/layout/VerticalCurvedList"/>
    <dgm:cxn modelId="{6CE2D692-F83C-406D-B7F9-E1361F94FE7A}" type="presParOf" srcId="{53F5766E-4125-4081-8BFC-A13B0DC0F361}" destId="{2F4B5F56-7020-4F3C-A40B-8AFA41A688C2}" srcOrd="4" destOrd="0" presId="urn:microsoft.com/office/officeart/2008/layout/VerticalCurvedList"/>
    <dgm:cxn modelId="{A0297E5E-11EE-4AAB-8CAD-C1960F1D0B7C}" type="presParOf" srcId="{2F4B5F56-7020-4F3C-A40B-8AFA41A688C2}" destId="{B9EE752A-E894-4F8A-8743-F4784DF66B0A}" srcOrd="0" destOrd="0" presId="urn:microsoft.com/office/officeart/2008/layout/VerticalCurvedList"/>
    <dgm:cxn modelId="{2ADF04B6-4A46-4A51-BF2F-886D30391FB6}" type="presParOf" srcId="{53F5766E-4125-4081-8BFC-A13B0DC0F361}" destId="{61741604-00F4-4A54-85DC-EA3B30EA3A08}" srcOrd="5" destOrd="0" presId="urn:microsoft.com/office/officeart/2008/layout/VerticalCurvedList"/>
    <dgm:cxn modelId="{A0831720-547D-44A6-A295-6A871DD471EB}" type="presParOf" srcId="{53F5766E-4125-4081-8BFC-A13B0DC0F361}" destId="{02CBB3EA-DF4C-4C6C-A7E4-04359B8450D7}" srcOrd="6" destOrd="0" presId="urn:microsoft.com/office/officeart/2008/layout/VerticalCurvedList"/>
    <dgm:cxn modelId="{4F0AD221-8C3F-4E6D-B868-ECB7FF57936C}" type="presParOf" srcId="{02CBB3EA-DF4C-4C6C-A7E4-04359B8450D7}" destId="{A672155D-1AF4-4BF0-BEFB-556DDDCC373A}" srcOrd="0" destOrd="0" presId="urn:microsoft.com/office/officeart/2008/layout/VerticalCurvedList"/>
    <dgm:cxn modelId="{BBEC9D3E-BD90-4FF8-8946-A101D70BD677}" type="presParOf" srcId="{53F5766E-4125-4081-8BFC-A13B0DC0F361}" destId="{B882E63A-8A60-4BA5-A996-134E8CD63D37}" srcOrd="7" destOrd="0" presId="urn:microsoft.com/office/officeart/2008/layout/VerticalCurvedList"/>
    <dgm:cxn modelId="{24C021AE-4A21-45CB-A71C-732779EED24D}" type="presParOf" srcId="{53F5766E-4125-4081-8BFC-A13B0DC0F361}" destId="{B8804D09-0A2C-47E1-B688-16F09B87D35A}" srcOrd="8" destOrd="0" presId="urn:microsoft.com/office/officeart/2008/layout/VerticalCurvedList"/>
    <dgm:cxn modelId="{26408E94-F789-486C-9F57-4CDD989D2B30}" type="presParOf" srcId="{B8804D09-0A2C-47E1-B688-16F09B87D35A}" destId="{70239703-35A1-4A91-8598-8D6ED11A1829}" srcOrd="0" destOrd="0" presId="urn:microsoft.com/office/officeart/2008/layout/VerticalCurvedList"/>
    <dgm:cxn modelId="{A32E45AD-C48C-4777-9B44-270D2DB60BD8}" type="presParOf" srcId="{53F5766E-4125-4081-8BFC-A13B0DC0F361}" destId="{6F072C75-4FEC-4A4D-AE31-F515F8397768}" srcOrd="9" destOrd="0" presId="urn:microsoft.com/office/officeart/2008/layout/VerticalCurvedList"/>
    <dgm:cxn modelId="{1F3FB2AE-8271-46A4-86C7-18A11901F890}" type="presParOf" srcId="{53F5766E-4125-4081-8BFC-A13B0DC0F361}" destId="{6F1595AC-F156-4F23-AC18-D613413E45E6}" srcOrd="10" destOrd="0" presId="urn:microsoft.com/office/officeart/2008/layout/VerticalCurvedList"/>
    <dgm:cxn modelId="{D93B79E9-A8EB-429B-B2B4-5E764D26D4B4}" type="presParOf" srcId="{6F1595AC-F156-4F23-AC18-D613413E45E6}" destId="{30FF9172-2F9B-417D-8C9E-A6DD7A5FB510}" srcOrd="0" destOrd="0" presId="urn:microsoft.com/office/officeart/2008/layout/VerticalCurvedList"/>
    <dgm:cxn modelId="{E16F7352-265B-4290-81C0-2A1706AA5BF1}" type="presParOf" srcId="{53F5766E-4125-4081-8BFC-A13B0DC0F361}" destId="{250F82D2-E706-469B-BCEB-FF16A4F5EC27}" srcOrd="11" destOrd="0" presId="urn:microsoft.com/office/officeart/2008/layout/VerticalCurvedList"/>
    <dgm:cxn modelId="{C47E1D2B-A431-4A47-B7C6-04784DC24C70}" type="presParOf" srcId="{53F5766E-4125-4081-8BFC-A13B0DC0F361}" destId="{A115EB20-C608-444B-8699-5F10D7D14C88}" srcOrd="12" destOrd="0" presId="urn:microsoft.com/office/officeart/2008/layout/VerticalCurvedList"/>
    <dgm:cxn modelId="{5F4CD9FF-68DB-4E1C-86CC-0902935A207F}" type="presParOf" srcId="{A115EB20-C608-444B-8699-5F10D7D14C88}" destId="{8092464B-F394-46C9-8791-C51B6CA87E8A}" srcOrd="0" destOrd="0" presId="urn:microsoft.com/office/officeart/2008/layout/VerticalCurvedList"/>
    <dgm:cxn modelId="{97A4E9F1-B058-41BD-9BF8-A3206CB6C957}" type="presParOf" srcId="{53F5766E-4125-4081-8BFC-A13B0DC0F361}" destId="{D00BF32D-27F1-46EA-A64C-DB15FCCDCAD8}" srcOrd="13" destOrd="0" presId="urn:microsoft.com/office/officeart/2008/layout/VerticalCurvedList"/>
    <dgm:cxn modelId="{DAC58C47-A272-4539-ADDA-1C4E2510A426}" type="presParOf" srcId="{53F5766E-4125-4081-8BFC-A13B0DC0F361}" destId="{24171713-446F-4CAB-800D-0356AC245B23}" srcOrd="14" destOrd="0" presId="urn:microsoft.com/office/officeart/2008/layout/VerticalCurvedList"/>
    <dgm:cxn modelId="{1EDBBF29-12A7-43F9-A91D-7F2CF3BE735B}" type="presParOf" srcId="{24171713-446F-4CAB-800D-0356AC245B23}" destId="{778878EE-740F-4953-9AF9-20DB2C20DC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0BADFF-DF32-4C1F-99CC-D5DACF4357D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C4A01224-2612-4AFB-9E33-8A63C2554AA9}">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Smart Hydroponic</a:t>
          </a:r>
          <a:endParaRPr lang="ko-KR" altLang="en-US" sz="2100" kern="1200" dirty="0">
            <a:solidFill>
              <a:prstClr val="white"/>
            </a:solidFill>
            <a:latin typeface="맑은 고딕"/>
            <a:ea typeface="맑은 고딕" panose="020B0503020000020004" pitchFamily="50" charset="-127"/>
            <a:cs typeface="+mn-cs"/>
          </a:endParaRPr>
        </a:p>
      </dgm:t>
    </dgm:pt>
    <dgm:pt modelId="{A209BEE5-F9BF-4CD9-95FC-5A5252E756FF}" type="parTrans" cxnId="{1A755177-7FD8-4636-80AD-3D2557CC663D}">
      <dgm:prSet/>
      <dgm:spPr/>
      <dgm:t>
        <a:bodyPr/>
        <a:lstStyle/>
        <a:p>
          <a:pPr latinLnBrk="1"/>
          <a:endParaRPr lang="ko-KR" altLang="en-US"/>
        </a:p>
      </dgm:t>
    </dgm:pt>
    <dgm:pt modelId="{D847E363-39C8-4326-9DC0-EA2419DA7930}" type="sibTrans" cxnId="{1A755177-7FD8-4636-80AD-3D2557CC663D}">
      <dgm:prSet/>
      <dgm:spPr/>
      <dgm:t>
        <a:bodyPr/>
        <a:lstStyle/>
        <a:p>
          <a:pPr latinLnBrk="1"/>
          <a:endParaRPr lang="ko-KR" altLang="en-US"/>
        </a:p>
      </dgm:t>
    </dgm:pt>
    <dgm:pt modelId="{C2236980-D070-4999-85DC-3F4684AA87E1}">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Main Server</a:t>
          </a:r>
          <a:endParaRPr lang="ko-KR" altLang="en-US" sz="2100" kern="1200" dirty="0">
            <a:solidFill>
              <a:prstClr val="white"/>
            </a:solidFill>
            <a:latin typeface="맑은 고딕"/>
            <a:ea typeface="맑은 고딕" panose="020B0503020000020004" pitchFamily="50" charset="-127"/>
            <a:cs typeface="+mn-cs"/>
          </a:endParaRPr>
        </a:p>
      </dgm:t>
    </dgm:pt>
    <dgm:pt modelId="{EE401568-77C9-4814-B5E1-BAF6880156FB}" type="parTrans" cxnId="{3C937060-6658-4D61-BA59-505069C28B7E}">
      <dgm:prSet/>
      <dgm:spPr/>
      <dgm:t>
        <a:bodyPr/>
        <a:lstStyle/>
        <a:p>
          <a:pPr latinLnBrk="1"/>
          <a:endParaRPr lang="ko-KR" altLang="en-US"/>
        </a:p>
      </dgm:t>
    </dgm:pt>
    <dgm:pt modelId="{1F4CD4A0-0206-47F8-B2E4-054C604D952A}" type="sibTrans" cxnId="{3C937060-6658-4D61-BA59-505069C28B7E}">
      <dgm:prSet/>
      <dgm:spPr/>
      <dgm:t>
        <a:bodyPr/>
        <a:lstStyle/>
        <a:p>
          <a:pPr latinLnBrk="1"/>
          <a:endParaRPr lang="ko-KR" altLang="en-US"/>
        </a:p>
      </dgm:t>
    </dgm:pt>
    <dgm:pt modelId="{0F044C50-9E7E-4450-BCF5-F124A669BCA4}">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Data Monitoring </a:t>
          </a:r>
          <a:endParaRPr lang="ko-KR" altLang="en-US" sz="2100" kern="1200" dirty="0">
            <a:solidFill>
              <a:prstClr val="white"/>
            </a:solidFill>
            <a:latin typeface="맑은 고딕"/>
            <a:ea typeface="맑은 고딕" panose="020B0503020000020004" pitchFamily="50" charset="-127"/>
            <a:cs typeface="+mn-cs"/>
          </a:endParaRPr>
        </a:p>
      </dgm:t>
    </dgm:pt>
    <dgm:pt modelId="{104619FB-BCC6-4630-A7D4-58412C6D7D2F}" type="parTrans" cxnId="{84A57608-20F9-4E79-8936-19B7903292FD}">
      <dgm:prSet/>
      <dgm:spPr/>
      <dgm:t>
        <a:bodyPr/>
        <a:lstStyle/>
        <a:p>
          <a:pPr latinLnBrk="1"/>
          <a:endParaRPr lang="ko-KR" altLang="en-US"/>
        </a:p>
      </dgm:t>
    </dgm:pt>
    <dgm:pt modelId="{147118F7-0CD3-4775-9269-7B5FAECB816E}" type="sibTrans" cxnId="{84A57608-20F9-4E79-8936-19B7903292FD}">
      <dgm:prSet/>
      <dgm:spPr/>
      <dgm:t>
        <a:bodyPr/>
        <a:lstStyle/>
        <a:p>
          <a:pPr latinLnBrk="1"/>
          <a:endParaRPr lang="ko-KR" altLang="en-US"/>
        </a:p>
      </dgm:t>
    </dgm:pt>
    <dgm:pt modelId="{068212B1-5361-4138-9845-BBCE10AAE449}">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Sensing Data</a:t>
          </a:r>
          <a:endParaRPr lang="ko-KR" altLang="en-US" sz="2100" kern="1200" dirty="0">
            <a:solidFill>
              <a:prstClr val="white"/>
            </a:solidFill>
            <a:latin typeface="맑은 고딕"/>
            <a:ea typeface="맑은 고딕" panose="020B0503020000020004" pitchFamily="50" charset="-127"/>
            <a:cs typeface="+mn-cs"/>
          </a:endParaRPr>
        </a:p>
      </dgm:t>
    </dgm:pt>
    <dgm:pt modelId="{CF494C8F-47CE-4E35-9236-80D065DEF224}" type="parTrans" cxnId="{80896024-AA1A-47D4-9E2C-42DCEA5487EC}">
      <dgm:prSet/>
      <dgm:spPr/>
      <dgm:t>
        <a:bodyPr/>
        <a:lstStyle/>
        <a:p>
          <a:pPr latinLnBrk="1"/>
          <a:endParaRPr lang="ko-KR" altLang="en-US"/>
        </a:p>
      </dgm:t>
    </dgm:pt>
    <dgm:pt modelId="{9D68FB6C-FEF4-4C73-B29B-E07F4A8F5C74}" type="sibTrans" cxnId="{80896024-AA1A-47D4-9E2C-42DCEA5487EC}">
      <dgm:prSet/>
      <dgm:spPr/>
      <dgm:t>
        <a:bodyPr/>
        <a:lstStyle/>
        <a:p>
          <a:pPr latinLnBrk="1"/>
          <a:endParaRPr lang="ko-KR" altLang="en-US"/>
        </a:p>
      </dgm:t>
    </dgm:pt>
    <dgm:pt modelId="{8D9AF991-4A50-47A2-8001-D059B9B5ED21}" type="pres">
      <dgm:prSet presAssocID="{A70BADFF-DF32-4C1F-99CC-D5DACF4357DE}" presName="Name0" presStyleCnt="0">
        <dgm:presLayoutVars>
          <dgm:chMax val="7"/>
          <dgm:chPref val="7"/>
          <dgm:dir/>
        </dgm:presLayoutVars>
      </dgm:prSet>
      <dgm:spPr/>
    </dgm:pt>
    <dgm:pt modelId="{53F5766E-4125-4081-8BFC-A13B0DC0F361}" type="pres">
      <dgm:prSet presAssocID="{A70BADFF-DF32-4C1F-99CC-D5DACF4357DE}" presName="Name1" presStyleCnt="0"/>
      <dgm:spPr/>
    </dgm:pt>
    <dgm:pt modelId="{A1058971-426C-4639-88EC-A228CE9CC0AF}" type="pres">
      <dgm:prSet presAssocID="{A70BADFF-DF32-4C1F-99CC-D5DACF4357DE}" presName="cycle" presStyleCnt="0"/>
      <dgm:spPr/>
    </dgm:pt>
    <dgm:pt modelId="{AF73DFF0-769C-4D55-B9FF-E44CADBA6ACE}" type="pres">
      <dgm:prSet presAssocID="{A70BADFF-DF32-4C1F-99CC-D5DACF4357DE}" presName="srcNode" presStyleLbl="node1" presStyleIdx="0" presStyleCnt="4"/>
      <dgm:spPr/>
    </dgm:pt>
    <dgm:pt modelId="{A337AD39-DEF6-4C06-A82A-A4FE38DE8DF1}" type="pres">
      <dgm:prSet presAssocID="{A70BADFF-DF32-4C1F-99CC-D5DACF4357DE}" presName="conn" presStyleLbl="parChTrans1D2" presStyleIdx="0" presStyleCnt="1"/>
      <dgm:spPr/>
    </dgm:pt>
    <dgm:pt modelId="{0D42E9C9-C75C-4F80-A9AE-2FBBF0A49191}" type="pres">
      <dgm:prSet presAssocID="{A70BADFF-DF32-4C1F-99CC-D5DACF4357DE}" presName="extraNode" presStyleLbl="node1" presStyleIdx="0" presStyleCnt="4"/>
      <dgm:spPr/>
    </dgm:pt>
    <dgm:pt modelId="{2203FB8B-2FDF-4BF2-9980-3009CF7F8032}" type="pres">
      <dgm:prSet presAssocID="{A70BADFF-DF32-4C1F-99CC-D5DACF4357DE}" presName="dstNode" presStyleLbl="node1" presStyleIdx="0" presStyleCnt="4"/>
      <dgm:spPr/>
    </dgm:pt>
    <dgm:pt modelId="{9737DB1C-72F2-417A-86EE-1B2E06A1194A}" type="pres">
      <dgm:prSet presAssocID="{C4A01224-2612-4AFB-9E33-8A63C2554AA9}" presName="text_1" presStyleLbl="node1" presStyleIdx="0" presStyleCnt="4">
        <dgm:presLayoutVars>
          <dgm:bulletEnabled val="1"/>
        </dgm:presLayoutVars>
      </dgm:prSet>
      <dgm:spPr>
        <a:xfrm>
          <a:off x="524693" y="357156"/>
          <a:ext cx="9926533" cy="714684"/>
        </a:xfrm>
        <a:prstGeom prst="rect">
          <a:avLst/>
        </a:prstGeom>
      </dgm:spPr>
    </dgm:pt>
    <dgm:pt modelId="{5D61E03A-6AF4-4E01-AEA0-3ADE095046F7}" type="pres">
      <dgm:prSet presAssocID="{C4A01224-2612-4AFB-9E33-8A63C2554AA9}" presName="accent_1" presStyleCnt="0"/>
      <dgm:spPr/>
    </dgm:pt>
    <dgm:pt modelId="{20547EFE-D8F0-438A-9B3D-1580253948F1}" type="pres">
      <dgm:prSet presAssocID="{C4A01224-2612-4AFB-9E33-8A63C2554AA9}" presName="accentRepeatNode" presStyleLbl="solidFgAcc1" presStyleIdx="0" presStyleCnt="4" custScaleX="49958" custScaleY="51445" custLinFactNeighborX="2937" custLinFactNeighborY="979"/>
      <dgm:spPr/>
    </dgm:pt>
    <dgm:pt modelId="{6997B40F-1468-465A-90DB-6EEE04A83581}" type="pres">
      <dgm:prSet presAssocID="{068212B1-5361-4138-9845-BBCE10AAE449}" presName="text_2" presStyleLbl="node1" presStyleIdx="1" presStyleCnt="4">
        <dgm:presLayoutVars>
          <dgm:bulletEnabled val="1"/>
        </dgm:presLayoutVars>
      </dgm:prSet>
      <dgm:spPr>
        <a:xfrm>
          <a:off x="934438" y="1429368"/>
          <a:ext cx="9516788" cy="714684"/>
        </a:xfrm>
        <a:prstGeom prst="rect">
          <a:avLst/>
        </a:prstGeom>
      </dgm:spPr>
    </dgm:pt>
    <dgm:pt modelId="{6115F094-B252-410F-BEBD-727A001E6DD8}" type="pres">
      <dgm:prSet presAssocID="{068212B1-5361-4138-9845-BBCE10AAE449}" presName="accent_2" presStyleCnt="0"/>
      <dgm:spPr/>
    </dgm:pt>
    <dgm:pt modelId="{BAC4DD60-D95C-4038-919F-B828ABD93A22}" type="pres">
      <dgm:prSet presAssocID="{068212B1-5361-4138-9845-BBCE10AAE449}" presName="accentRepeatNode" presStyleLbl="solidFgAcc1" presStyleIdx="1" presStyleCnt="4" custScaleX="56364" custScaleY="52672"/>
      <dgm:spPr>
        <a:xfrm>
          <a:off x="644035" y="1551436"/>
          <a:ext cx="580805" cy="470548"/>
        </a:xfrm>
        <a:prstGeom prst="ellipse">
          <a:avLst/>
        </a:prstGeom>
        <a:solidFill>
          <a:prstClr val="white">
            <a:hueOff val="0"/>
            <a:satOff val="0"/>
            <a:lumOff val="0"/>
            <a:alphaOff val="0"/>
          </a:prstClr>
        </a:solidFill>
        <a:ln w="12700" cap="flat" cmpd="sng" algn="ctr">
          <a:solidFill>
            <a:srgbClr val="5B9BD5">
              <a:hueOff val="0"/>
              <a:satOff val="0"/>
              <a:lumOff val="0"/>
              <a:alphaOff val="0"/>
            </a:srgbClr>
          </a:solidFill>
          <a:prstDash val="solid"/>
          <a:miter lim="800000"/>
        </a:ln>
        <a:effectLst/>
      </dgm:spPr>
    </dgm:pt>
    <dgm:pt modelId="{1CEB29EE-8B78-4A20-A51C-BBD39A78EC3A}" type="pres">
      <dgm:prSet presAssocID="{0F044C50-9E7E-4450-BCF5-F124A669BCA4}" presName="text_3" presStyleLbl="node1" presStyleIdx="2" presStyleCnt="4">
        <dgm:presLayoutVars>
          <dgm:bulletEnabled val="1"/>
        </dgm:presLayoutVars>
      </dgm:prSet>
      <dgm:spPr>
        <a:xfrm>
          <a:off x="934438" y="2501580"/>
          <a:ext cx="9516788" cy="714684"/>
        </a:xfrm>
        <a:prstGeom prst="rect">
          <a:avLst/>
        </a:prstGeom>
      </dgm:spPr>
    </dgm:pt>
    <dgm:pt modelId="{75811F37-62CA-4A0F-8055-682BE49C4302}" type="pres">
      <dgm:prSet presAssocID="{0F044C50-9E7E-4450-BCF5-F124A669BCA4}" presName="accent_3" presStyleCnt="0"/>
      <dgm:spPr/>
    </dgm:pt>
    <dgm:pt modelId="{EB065495-20D3-455E-90FE-E983DB457968}" type="pres">
      <dgm:prSet presAssocID="{0F044C50-9E7E-4450-BCF5-F124A669BCA4}" presName="accentRepeatNode" presStyleLbl="solidFgAcc1" presStyleIdx="2" presStyleCnt="4" custScaleX="56364" custScaleY="57708"/>
      <dgm:spPr/>
    </dgm:pt>
    <dgm:pt modelId="{65A65245-6DBC-42A4-8626-4AA839DEDC44}" type="pres">
      <dgm:prSet presAssocID="{C2236980-D070-4999-85DC-3F4684AA87E1}" presName="text_4" presStyleLbl="node1" presStyleIdx="3" presStyleCnt="4">
        <dgm:presLayoutVars>
          <dgm:bulletEnabled val="1"/>
        </dgm:presLayoutVars>
      </dgm:prSet>
      <dgm:spPr>
        <a:xfrm>
          <a:off x="524693" y="3573792"/>
          <a:ext cx="9926533" cy="714684"/>
        </a:xfrm>
        <a:prstGeom prst="rect">
          <a:avLst/>
        </a:prstGeom>
      </dgm:spPr>
    </dgm:pt>
    <dgm:pt modelId="{F01ACF53-64AA-4D7B-8007-613A71F86E7B}" type="pres">
      <dgm:prSet presAssocID="{C2236980-D070-4999-85DC-3F4684AA87E1}" presName="accent_4" presStyleCnt="0"/>
      <dgm:spPr/>
    </dgm:pt>
    <dgm:pt modelId="{AAB2F409-283F-4FCA-BCE7-453E2F6F481D}" type="pres">
      <dgm:prSet presAssocID="{C2236980-D070-4999-85DC-3F4684AA87E1}" presName="accentRepeatNode" presStyleLbl="solidFgAcc1" presStyleIdx="3" presStyleCnt="4" custScaleX="58715" custScaleY="54093"/>
      <dgm:spPr/>
    </dgm:pt>
  </dgm:ptLst>
  <dgm:cxnLst>
    <dgm:cxn modelId="{84A57608-20F9-4E79-8936-19B7903292FD}" srcId="{A70BADFF-DF32-4C1F-99CC-D5DACF4357DE}" destId="{0F044C50-9E7E-4450-BCF5-F124A669BCA4}" srcOrd="2" destOrd="0" parTransId="{104619FB-BCC6-4630-A7D4-58412C6D7D2F}" sibTransId="{147118F7-0CD3-4775-9269-7B5FAECB816E}"/>
    <dgm:cxn modelId="{18AFD21E-CF10-493B-AC22-2DA933F9F62E}" type="presOf" srcId="{A70BADFF-DF32-4C1F-99CC-D5DACF4357DE}" destId="{8D9AF991-4A50-47A2-8001-D059B9B5ED21}" srcOrd="0" destOrd="0" presId="urn:microsoft.com/office/officeart/2008/layout/VerticalCurvedList"/>
    <dgm:cxn modelId="{80896024-AA1A-47D4-9E2C-42DCEA5487EC}" srcId="{A70BADFF-DF32-4C1F-99CC-D5DACF4357DE}" destId="{068212B1-5361-4138-9845-BBCE10AAE449}" srcOrd="1" destOrd="0" parTransId="{CF494C8F-47CE-4E35-9236-80D065DEF224}" sibTransId="{9D68FB6C-FEF4-4C73-B29B-E07F4A8F5C74}"/>
    <dgm:cxn modelId="{3C937060-6658-4D61-BA59-505069C28B7E}" srcId="{A70BADFF-DF32-4C1F-99CC-D5DACF4357DE}" destId="{C2236980-D070-4999-85DC-3F4684AA87E1}" srcOrd="3" destOrd="0" parTransId="{EE401568-77C9-4814-B5E1-BAF6880156FB}" sibTransId="{1F4CD4A0-0206-47F8-B2E4-054C604D952A}"/>
    <dgm:cxn modelId="{F5734C4E-96FB-44BF-B694-386C7CCA23E4}" type="presOf" srcId="{C4A01224-2612-4AFB-9E33-8A63C2554AA9}" destId="{9737DB1C-72F2-417A-86EE-1B2E06A1194A}" srcOrd="0" destOrd="0" presId="urn:microsoft.com/office/officeart/2008/layout/VerticalCurvedList"/>
    <dgm:cxn modelId="{97541155-2433-469D-A0D6-3ABDC12966D9}" type="presOf" srcId="{D847E363-39C8-4326-9DC0-EA2419DA7930}" destId="{A337AD39-DEF6-4C06-A82A-A4FE38DE8DF1}" srcOrd="0" destOrd="0" presId="urn:microsoft.com/office/officeart/2008/layout/VerticalCurvedList"/>
    <dgm:cxn modelId="{1A755177-7FD8-4636-80AD-3D2557CC663D}" srcId="{A70BADFF-DF32-4C1F-99CC-D5DACF4357DE}" destId="{C4A01224-2612-4AFB-9E33-8A63C2554AA9}" srcOrd="0" destOrd="0" parTransId="{A209BEE5-F9BF-4CD9-95FC-5A5252E756FF}" sibTransId="{D847E363-39C8-4326-9DC0-EA2419DA7930}"/>
    <dgm:cxn modelId="{A3CAC9F0-B463-4CE6-BAE7-35FB3F74B31C}" type="presOf" srcId="{0F044C50-9E7E-4450-BCF5-F124A669BCA4}" destId="{1CEB29EE-8B78-4A20-A51C-BBD39A78EC3A}" srcOrd="0" destOrd="0" presId="urn:microsoft.com/office/officeart/2008/layout/VerticalCurvedList"/>
    <dgm:cxn modelId="{9EC07EF1-1E18-4EA9-BBB6-280164BA2737}" type="presOf" srcId="{068212B1-5361-4138-9845-BBCE10AAE449}" destId="{6997B40F-1468-465A-90DB-6EEE04A83581}" srcOrd="0" destOrd="0" presId="urn:microsoft.com/office/officeart/2008/layout/VerticalCurvedList"/>
    <dgm:cxn modelId="{7AF749F4-61F6-4F53-A20C-CA4750A1D190}" type="presOf" srcId="{C2236980-D070-4999-85DC-3F4684AA87E1}" destId="{65A65245-6DBC-42A4-8626-4AA839DEDC44}" srcOrd="0" destOrd="0" presId="urn:microsoft.com/office/officeart/2008/layout/VerticalCurvedList"/>
    <dgm:cxn modelId="{6DABC4C0-88BE-4E98-8CB2-5149A4EE22BC}" type="presParOf" srcId="{8D9AF991-4A50-47A2-8001-D059B9B5ED21}" destId="{53F5766E-4125-4081-8BFC-A13B0DC0F361}" srcOrd="0" destOrd="0" presId="urn:microsoft.com/office/officeart/2008/layout/VerticalCurvedList"/>
    <dgm:cxn modelId="{57D66ADD-1116-4190-8B3F-CC73BD02D8D3}" type="presParOf" srcId="{53F5766E-4125-4081-8BFC-A13B0DC0F361}" destId="{A1058971-426C-4639-88EC-A228CE9CC0AF}" srcOrd="0" destOrd="0" presId="urn:microsoft.com/office/officeart/2008/layout/VerticalCurvedList"/>
    <dgm:cxn modelId="{60E24193-0CD2-440F-ACE5-82E274FE985A}" type="presParOf" srcId="{A1058971-426C-4639-88EC-A228CE9CC0AF}" destId="{AF73DFF0-769C-4D55-B9FF-E44CADBA6ACE}" srcOrd="0" destOrd="0" presId="urn:microsoft.com/office/officeart/2008/layout/VerticalCurvedList"/>
    <dgm:cxn modelId="{82A38302-A4CB-4EC5-9AC8-B747937DB4D8}" type="presParOf" srcId="{A1058971-426C-4639-88EC-A228CE9CC0AF}" destId="{A337AD39-DEF6-4C06-A82A-A4FE38DE8DF1}" srcOrd="1" destOrd="0" presId="urn:microsoft.com/office/officeart/2008/layout/VerticalCurvedList"/>
    <dgm:cxn modelId="{0E37F2E8-ADAD-4021-9D1C-809C94B0A3B6}" type="presParOf" srcId="{A1058971-426C-4639-88EC-A228CE9CC0AF}" destId="{0D42E9C9-C75C-4F80-A9AE-2FBBF0A49191}" srcOrd="2" destOrd="0" presId="urn:microsoft.com/office/officeart/2008/layout/VerticalCurvedList"/>
    <dgm:cxn modelId="{FFDECD03-30B2-483F-89A9-2D2BC78523C2}" type="presParOf" srcId="{A1058971-426C-4639-88EC-A228CE9CC0AF}" destId="{2203FB8B-2FDF-4BF2-9980-3009CF7F8032}" srcOrd="3" destOrd="0" presId="urn:microsoft.com/office/officeart/2008/layout/VerticalCurvedList"/>
    <dgm:cxn modelId="{8DDD6665-E9F1-41DB-8110-A112E75AD8CA}" type="presParOf" srcId="{53F5766E-4125-4081-8BFC-A13B0DC0F361}" destId="{9737DB1C-72F2-417A-86EE-1B2E06A1194A}" srcOrd="1" destOrd="0" presId="urn:microsoft.com/office/officeart/2008/layout/VerticalCurvedList"/>
    <dgm:cxn modelId="{623BAA4C-32C0-4466-9968-325C0458B50E}" type="presParOf" srcId="{53F5766E-4125-4081-8BFC-A13B0DC0F361}" destId="{5D61E03A-6AF4-4E01-AEA0-3ADE095046F7}" srcOrd="2" destOrd="0" presId="urn:microsoft.com/office/officeart/2008/layout/VerticalCurvedList"/>
    <dgm:cxn modelId="{F469D2CB-B01B-4FE9-B783-790DF0D398C8}" type="presParOf" srcId="{5D61E03A-6AF4-4E01-AEA0-3ADE095046F7}" destId="{20547EFE-D8F0-438A-9B3D-1580253948F1}" srcOrd="0" destOrd="0" presId="urn:microsoft.com/office/officeart/2008/layout/VerticalCurvedList"/>
    <dgm:cxn modelId="{C8B372CF-1743-4AB4-8C78-4575D4247976}" type="presParOf" srcId="{53F5766E-4125-4081-8BFC-A13B0DC0F361}" destId="{6997B40F-1468-465A-90DB-6EEE04A83581}" srcOrd="3" destOrd="0" presId="urn:microsoft.com/office/officeart/2008/layout/VerticalCurvedList"/>
    <dgm:cxn modelId="{D3544EDD-CF69-4A54-9CAC-15FB6D1A6F29}" type="presParOf" srcId="{53F5766E-4125-4081-8BFC-A13B0DC0F361}" destId="{6115F094-B252-410F-BEBD-727A001E6DD8}" srcOrd="4" destOrd="0" presId="urn:microsoft.com/office/officeart/2008/layout/VerticalCurvedList"/>
    <dgm:cxn modelId="{3DC30958-564C-48ED-8925-D7FC1E53CB8F}" type="presParOf" srcId="{6115F094-B252-410F-BEBD-727A001E6DD8}" destId="{BAC4DD60-D95C-4038-919F-B828ABD93A22}" srcOrd="0" destOrd="0" presId="urn:microsoft.com/office/officeart/2008/layout/VerticalCurvedList"/>
    <dgm:cxn modelId="{36365DEA-0A3F-40F9-AA53-64E6F4B19E12}" type="presParOf" srcId="{53F5766E-4125-4081-8BFC-A13B0DC0F361}" destId="{1CEB29EE-8B78-4A20-A51C-BBD39A78EC3A}" srcOrd="5" destOrd="0" presId="urn:microsoft.com/office/officeart/2008/layout/VerticalCurvedList"/>
    <dgm:cxn modelId="{B3AE163D-6615-463B-A8AA-7E331DD11844}" type="presParOf" srcId="{53F5766E-4125-4081-8BFC-A13B0DC0F361}" destId="{75811F37-62CA-4A0F-8055-682BE49C4302}" srcOrd="6" destOrd="0" presId="urn:microsoft.com/office/officeart/2008/layout/VerticalCurvedList"/>
    <dgm:cxn modelId="{115CFAC8-430B-45E1-894A-17D5A5D0A4E7}" type="presParOf" srcId="{75811F37-62CA-4A0F-8055-682BE49C4302}" destId="{EB065495-20D3-455E-90FE-E983DB457968}" srcOrd="0" destOrd="0" presId="urn:microsoft.com/office/officeart/2008/layout/VerticalCurvedList"/>
    <dgm:cxn modelId="{27B9FCD6-7C75-4362-8E62-C9D6F523F00D}" type="presParOf" srcId="{53F5766E-4125-4081-8BFC-A13B0DC0F361}" destId="{65A65245-6DBC-42A4-8626-4AA839DEDC44}" srcOrd="7" destOrd="0" presId="urn:microsoft.com/office/officeart/2008/layout/VerticalCurvedList"/>
    <dgm:cxn modelId="{57CEB3EB-8BCF-4AFB-82B9-62190D212165}" type="presParOf" srcId="{53F5766E-4125-4081-8BFC-A13B0DC0F361}" destId="{F01ACF53-64AA-4D7B-8007-613A71F86E7B}" srcOrd="8" destOrd="0" presId="urn:microsoft.com/office/officeart/2008/layout/VerticalCurvedList"/>
    <dgm:cxn modelId="{4C4844DF-D9A6-4EA7-A173-0A666F970D6A}" type="presParOf" srcId="{F01ACF53-64AA-4D7B-8007-613A71F86E7B}" destId="{AAB2F409-283F-4FCA-BCE7-453E2F6F48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0BADFF-DF32-4C1F-99CC-D5DACF4357D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82D2D947-0338-460E-AF12-167CA683AF60}">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Nutrient solution-temperature</a:t>
          </a:r>
          <a:endParaRPr lang="en-US" altLang="ko-KR" sz="2100" kern="1200" dirty="0">
            <a:solidFill>
              <a:prstClr val="white"/>
            </a:solidFill>
            <a:latin typeface="맑은 고딕"/>
            <a:ea typeface="맑은 고딕" panose="020B0503020000020004" pitchFamily="50" charset="-127"/>
            <a:cs typeface="+mn-cs"/>
          </a:endParaRPr>
        </a:p>
      </dgm:t>
    </dgm:pt>
    <dgm:pt modelId="{4BB40312-1D67-4495-98AA-83B756811324}" type="parTrans" cxnId="{826ABC32-538D-48C4-9C50-E9462A2324B3}">
      <dgm:prSet/>
      <dgm:spPr/>
      <dgm:t>
        <a:bodyPr/>
        <a:lstStyle/>
        <a:p>
          <a:pPr latinLnBrk="1"/>
          <a:endParaRPr lang="ko-KR" altLang="en-US"/>
        </a:p>
      </dgm:t>
    </dgm:pt>
    <dgm:pt modelId="{624D55B8-DC74-4844-8796-AA95514798AD}" type="sibTrans" cxnId="{826ABC32-538D-48C4-9C50-E9462A2324B3}">
      <dgm:prSet/>
      <dgm:spPr/>
      <dgm:t>
        <a:bodyPr/>
        <a:lstStyle/>
        <a:p>
          <a:pPr latinLnBrk="1"/>
          <a:endParaRPr lang="ko-KR" altLang="en-US"/>
        </a:p>
      </dgm:t>
    </dgm:pt>
    <dgm:pt modelId="{1A1C45F2-61DF-4975-8EDA-49CF3ED38E08}">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Temperature Humidity</a:t>
          </a:r>
          <a:endParaRPr lang="en-US" altLang="ko-KR" sz="2100" kern="1200" dirty="0">
            <a:solidFill>
              <a:prstClr val="white"/>
            </a:solidFill>
            <a:latin typeface="맑은 고딕"/>
            <a:ea typeface="맑은 고딕" panose="020B0503020000020004" pitchFamily="50" charset="-127"/>
            <a:cs typeface="+mn-cs"/>
          </a:endParaRPr>
        </a:p>
      </dgm:t>
    </dgm:pt>
    <dgm:pt modelId="{383CC4B2-FE67-40E1-AC4B-9A5C5CEF3BAA}" type="parTrans" cxnId="{F1F6A486-C8BE-4ED3-8055-2E0819341DD8}">
      <dgm:prSet/>
      <dgm:spPr/>
      <dgm:t>
        <a:bodyPr/>
        <a:lstStyle/>
        <a:p>
          <a:pPr latinLnBrk="1"/>
          <a:endParaRPr lang="ko-KR" altLang="en-US"/>
        </a:p>
      </dgm:t>
    </dgm:pt>
    <dgm:pt modelId="{E9572A14-F869-4F78-A7DE-13497B9BA5ED}" type="sibTrans" cxnId="{F1F6A486-C8BE-4ED3-8055-2E0819341DD8}">
      <dgm:prSet/>
      <dgm:spPr/>
      <dgm:t>
        <a:bodyPr/>
        <a:lstStyle/>
        <a:p>
          <a:pPr latinLnBrk="1"/>
          <a:endParaRPr lang="ko-KR" altLang="en-US"/>
        </a:p>
      </dgm:t>
    </dgm:pt>
    <dgm:pt modelId="{28DD71AC-70B8-454E-BCD3-C5F8C79D0AEE}">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Light-delivery time</a:t>
          </a:r>
          <a:endParaRPr lang="en-US" altLang="ko-KR" sz="2100" kern="1200" dirty="0">
            <a:solidFill>
              <a:prstClr val="white"/>
            </a:solidFill>
            <a:latin typeface="맑은 고딕"/>
            <a:ea typeface="맑은 고딕" panose="020B0503020000020004" pitchFamily="50" charset="-127"/>
            <a:cs typeface="+mn-cs"/>
          </a:endParaRPr>
        </a:p>
      </dgm:t>
    </dgm:pt>
    <dgm:pt modelId="{5BC88C76-8B19-4F19-ACB0-E0C7BBD77547}" type="parTrans" cxnId="{437A2670-7B60-4F58-902F-1039095503E6}">
      <dgm:prSet/>
      <dgm:spPr/>
      <dgm:t>
        <a:bodyPr/>
        <a:lstStyle/>
        <a:p>
          <a:pPr latinLnBrk="1"/>
          <a:endParaRPr lang="ko-KR" altLang="en-US"/>
        </a:p>
      </dgm:t>
    </dgm:pt>
    <dgm:pt modelId="{A4FBAF5C-3F12-4F27-8E1D-CE4BC1A41494}" type="sibTrans" cxnId="{437A2670-7B60-4F58-902F-1039095503E6}">
      <dgm:prSet/>
      <dgm:spPr/>
      <dgm:t>
        <a:bodyPr/>
        <a:lstStyle/>
        <a:p>
          <a:pPr latinLnBrk="1"/>
          <a:endParaRPr lang="ko-KR" altLang="en-US"/>
        </a:p>
      </dgm:t>
    </dgm:pt>
    <dgm:pt modelId="{FF831A0A-77E1-4A0A-9A05-DD746DE81D4B}">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Production (weight)</a:t>
          </a:r>
          <a:endParaRPr lang="en-US" altLang="ko-KR" sz="2100" kern="1200" dirty="0">
            <a:solidFill>
              <a:prstClr val="white"/>
            </a:solidFill>
            <a:latin typeface="맑은 고딕"/>
            <a:ea typeface="맑은 고딕" panose="020B0503020000020004" pitchFamily="50" charset="-127"/>
            <a:cs typeface="+mn-cs"/>
          </a:endParaRPr>
        </a:p>
      </dgm:t>
    </dgm:pt>
    <dgm:pt modelId="{758F60FD-F289-4196-9543-CFF2917A11B3}" type="parTrans" cxnId="{6AD67919-9A46-46AB-8544-9661D8FA4D97}">
      <dgm:prSet/>
      <dgm:spPr/>
      <dgm:t>
        <a:bodyPr/>
        <a:lstStyle/>
        <a:p>
          <a:pPr latinLnBrk="1"/>
          <a:endParaRPr lang="ko-KR" altLang="en-US"/>
        </a:p>
      </dgm:t>
    </dgm:pt>
    <dgm:pt modelId="{0E0F37D1-B1D1-4DB9-BF38-3AF7C8E002A6}" type="sibTrans" cxnId="{6AD67919-9A46-46AB-8544-9661D8FA4D97}">
      <dgm:prSet/>
      <dgm:spPr/>
      <dgm:t>
        <a:bodyPr/>
        <a:lstStyle/>
        <a:p>
          <a:pPr latinLnBrk="1"/>
          <a:endParaRPr lang="ko-KR" altLang="en-US"/>
        </a:p>
      </dgm:t>
    </dgm:pt>
    <dgm:pt modelId="{8F256BE9-FDF6-4887-B6CC-B0FEABD3DC87}">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Production (size)</a:t>
          </a:r>
          <a:endParaRPr lang="en-US" altLang="ko-KR" sz="2100" kern="1200" dirty="0">
            <a:solidFill>
              <a:prstClr val="white"/>
            </a:solidFill>
            <a:latin typeface="맑은 고딕"/>
            <a:ea typeface="맑은 고딕" panose="020B0503020000020004" pitchFamily="50" charset="-127"/>
            <a:cs typeface="+mn-cs"/>
          </a:endParaRPr>
        </a:p>
      </dgm:t>
    </dgm:pt>
    <dgm:pt modelId="{6E0D719B-055F-4E62-B1A8-862D52A24669}" type="parTrans" cxnId="{D188CEA7-7FA3-462A-BC72-C0E7D979A3F8}">
      <dgm:prSet/>
      <dgm:spPr/>
      <dgm:t>
        <a:bodyPr/>
        <a:lstStyle/>
        <a:p>
          <a:pPr latinLnBrk="1"/>
          <a:endParaRPr lang="ko-KR" altLang="en-US"/>
        </a:p>
      </dgm:t>
    </dgm:pt>
    <dgm:pt modelId="{04B70841-5651-499B-90AC-6CE46FB37AB2}" type="sibTrans" cxnId="{D188CEA7-7FA3-462A-BC72-C0E7D979A3F8}">
      <dgm:prSet/>
      <dgm:spPr/>
      <dgm:t>
        <a:bodyPr/>
        <a:lstStyle/>
        <a:p>
          <a:pPr latinLnBrk="1"/>
          <a:endParaRPr lang="ko-KR" altLang="en-US"/>
        </a:p>
      </dgm:t>
    </dgm:pt>
    <dgm:pt modelId="{6DD1F9CB-91E8-46C4-8698-97E2A5D97774}">
      <dgm:prSet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Number of plants used</a:t>
          </a:r>
          <a:endParaRPr lang="en-US" altLang="ko-KR" sz="2100" kern="1200" dirty="0">
            <a:solidFill>
              <a:prstClr val="white"/>
            </a:solidFill>
            <a:latin typeface="맑은 고딕"/>
            <a:ea typeface="맑은 고딕" panose="020B0503020000020004" pitchFamily="50" charset="-127"/>
            <a:cs typeface="+mn-cs"/>
          </a:endParaRPr>
        </a:p>
      </dgm:t>
    </dgm:pt>
    <dgm:pt modelId="{37428A96-2F7B-4359-972D-56C9AFB6BC40}" type="parTrans" cxnId="{A810D7ED-E574-4C46-B205-30A5C01E1E0F}">
      <dgm:prSet/>
      <dgm:spPr/>
      <dgm:t>
        <a:bodyPr/>
        <a:lstStyle/>
        <a:p>
          <a:pPr latinLnBrk="1"/>
          <a:endParaRPr lang="ko-KR" altLang="en-US"/>
        </a:p>
      </dgm:t>
    </dgm:pt>
    <dgm:pt modelId="{3DD19A70-4A68-46A6-85CD-53117608FAA8}" type="sibTrans" cxnId="{A810D7ED-E574-4C46-B205-30A5C01E1E0F}">
      <dgm:prSet/>
      <dgm:spPr/>
      <dgm:t>
        <a:bodyPr/>
        <a:lstStyle/>
        <a:p>
          <a:pPr latinLnBrk="1"/>
          <a:endParaRPr lang="ko-KR" altLang="en-US"/>
        </a:p>
      </dgm:t>
    </dgm:pt>
    <dgm:pt modelId="{8D9AF991-4A50-47A2-8001-D059B9B5ED21}" type="pres">
      <dgm:prSet presAssocID="{A70BADFF-DF32-4C1F-99CC-D5DACF4357DE}" presName="Name0" presStyleCnt="0">
        <dgm:presLayoutVars>
          <dgm:chMax val="7"/>
          <dgm:chPref val="7"/>
          <dgm:dir/>
        </dgm:presLayoutVars>
      </dgm:prSet>
      <dgm:spPr/>
    </dgm:pt>
    <dgm:pt modelId="{53F5766E-4125-4081-8BFC-A13B0DC0F361}" type="pres">
      <dgm:prSet presAssocID="{A70BADFF-DF32-4C1F-99CC-D5DACF4357DE}" presName="Name1" presStyleCnt="0"/>
      <dgm:spPr/>
    </dgm:pt>
    <dgm:pt modelId="{A1058971-426C-4639-88EC-A228CE9CC0AF}" type="pres">
      <dgm:prSet presAssocID="{A70BADFF-DF32-4C1F-99CC-D5DACF4357DE}" presName="cycle" presStyleCnt="0"/>
      <dgm:spPr/>
    </dgm:pt>
    <dgm:pt modelId="{AF73DFF0-769C-4D55-B9FF-E44CADBA6ACE}" type="pres">
      <dgm:prSet presAssocID="{A70BADFF-DF32-4C1F-99CC-D5DACF4357DE}" presName="srcNode" presStyleLbl="node1" presStyleIdx="0" presStyleCnt="6"/>
      <dgm:spPr/>
    </dgm:pt>
    <dgm:pt modelId="{A337AD39-DEF6-4C06-A82A-A4FE38DE8DF1}" type="pres">
      <dgm:prSet presAssocID="{A70BADFF-DF32-4C1F-99CC-D5DACF4357DE}" presName="conn" presStyleLbl="parChTrans1D2" presStyleIdx="0" presStyleCnt="1"/>
      <dgm:spPr/>
    </dgm:pt>
    <dgm:pt modelId="{0D42E9C9-C75C-4F80-A9AE-2FBBF0A49191}" type="pres">
      <dgm:prSet presAssocID="{A70BADFF-DF32-4C1F-99CC-D5DACF4357DE}" presName="extraNode" presStyleLbl="node1" presStyleIdx="0" presStyleCnt="6"/>
      <dgm:spPr/>
    </dgm:pt>
    <dgm:pt modelId="{2203FB8B-2FDF-4BF2-9980-3009CF7F8032}" type="pres">
      <dgm:prSet presAssocID="{A70BADFF-DF32-4C1F-99CC-D5DACF4357DE}" presName="dstNode" presStyleLbl="node1" presStyleIdx="0" presStyleCnt="6"/>
      <dgm:spPr/>
    </dgm:pt>
    <dgm:pt modelId="{27283570-6EE5-4CC1-8B7A-78D5E93F77C9}" type="pres">
      <dgm:prSet presAssocID="{82D2D947-0338-460E-AF12-167CA683AF60}" presName="text_1" presStyleLbl="node1" presStyleIdx="0" presStyleCnt="6">
        <dgm:presLayoutVars>
          <dgm:bulletEnabled val="1"/>
        </dgm:presLayoutVars>
      </dgm:prSet>
      <dgm:spPr/>
    </dgm:pt>
    <dgm:pt modelId="{CC47D4EE-BF2C-4990-91B6-CA040262D9AD}" type="pres">
      <dgm:prSet presAssocID="{82D2D947-0338-460E-AF12-167CA683AF60}" presName="accent_1" presStyleCnt="0"/>
      <dgm:spPr/>
    </dgm:pt>
    <dgm:pt modelId="{05FBBE44-3FC8-4B89-A80E-95C0CB5D1A20}" type="pres">
      <dgm:prSet presAssocID="{82D2D947-0338-460E-AF12-167CA683AF60}" presName="accentRepeatNode" presStyleLbl="solidFgAcc1" presStyleIdx="0" presStyleCnt="6"/>
      <dgm:spPr/>
    </dgm:pt>
    <dgm:pt modelId="{EB18E689-C64A-4CC5-AD7A-FFE39625C36A}" type="pres">
      <dgm:prSet presAssocID="{1A1C45F2-61DF-4975-8EDA-49CF3ED38E08}" presName="text_2" presStyleLbl="node1" presStyleIdx="1" presStyleCnt="6">
        <dgm:presLayoutVars>
          <dgm:bulletEnabled val="1"/>
        </dgm:presLayoutVars>
      </dgm:prSet>
      <dgm:spPr/>
    </dgm:pt>
    <dgm:pt modelId="{EC3B9893-A65B-4940-96D7-C5774366EB02}" type="pres">
      <dgm:prSet presAssocID="{1A1C45F2-61DF-4975-8EDA-49CF3ED38E08}" presName="accent_2" presStyleCnt="0"/>
      <dgm:spPr/>
    </dgm:pt>
    <dgm:pt modelId="{C550A72C-A3BB-48DB-B3A9-3BAC93A6F280}" type="pres">
      <dgm:prSet presAssocID="{1A1C45F2-61DF-4975-8EDA-49CF3ED38E08}" presName="accentRepeatNode" presStyleLbl="solidFgAcc1" presStyleIdx="1" presStyleCnt="6"/>
      <dgm:spPr/>
    </dgm:pt>
    <dgm:pt modelId="{D1551CBA-AAA0-40C8-86A0-6313CE26FCDD}" type="pres">
      <dgm:prSet presAssocID="{28DD71AC-70B8-454E-BCD3-C5F8C79D0AEE}" presName="text_3" presStyleLbl="node1" presStyleIdx="2" presStyleCnt="6">
        <dgm:presLayoutVars>
          <dgm:bulletEnabled val="1"/>
        </dgm:presLayoutVars>
      </dgm:prSet>
      <dgm:spPr/>
    </dgm:pt>
    <dgm:pt modelId="{65DE55AA-7BA8-4304-8568-9A2ABE0FF4D7}" type="pres">
      <dgm:prSet presAssocID="{28DD71AC-70B8-454E-BCD3-C5F8C79D0AEE}" presName="accent_3" presStyleCnt="0"/>
      <dgm:spPr/>
    </dgm:pt>
    <dgm:pt modelId="{AA673298-0761-4768-A4BC-8DE0B363266A}" type="pres">
      <dgm:prSet presAssocID="{28DD71AC-70B8-454E-BCD3-C5F8C79D0AEE}" presName="accentRepeatNode" presStyleLbl="solidFgAcc1" presStyleIdx="2" presStyleCnt="6"/>
      <dgm:spPr/>
    </dgm:pt>
    <dgm:pt modelId="{851AA988-49C0-4E82-95DD-791A01C47AA4}" type="pres">
      <dgm:prSet presAssocID="{FF831A0A-77E1-4A0A-9A05-DD746DE81D4B}" presName="text_4" presStyleLbl="node1" presStyleIdx="3" presStyleCnt="6">
        <dgm:presLayoutVars>
          <dgm:bulletEnabled val="1"/>
        </dgm:presLayoutVars>
      </dgm:prSet>
      <dgm:spPr/>
    </dgm:pt>
    <dgm:pt modelId="{955F8865-4255-4FB8-8C30-0C92A1F6488E}" type="pres">
      <dgm:prSet presAssocID="{FF831A0A-77E1-4A0A-9A05-DD746DE81D4B}" presName="accent_4" presStyleCnt="0"/>
      <dgm:spPr/>
    </dgm:pt>
    <dgm:pt modelId="{AB14DD02-A0B0-47FB-B823-3D7715ACD0D0}" type="pres">
      <dgm:prSet presAssocID="{FF831A0A-77E1-4A0A-9A05-DD746DE81D4B}" presName="accentRepeatNode" presStyleLbl="solidFgAcc1" presStyleIdx="3" presStyleCnt="6"/>
      <dgm:spPr/>
    </dgm:pt>
    <dgm:pt modelId="{5476057B-CA3F-44EF-B703-398571B7044B}" type="pres">
      <dgm:prSet presAssocID="{8F256BE9-FDF6-4887-B6CC-B0FEABD3DC87}" presName="text_5" presStyleLbl="node1" presStyleIdx="4" presStyleCnt="6">
        <dgm:presLayoutVars>
          <dgm:bulletEnabled val="1"/>
        </dgm:presLayoutVars>
      </dgm:prSet>
      <dgm:spPr/>
    </dgm:pt>
    <dgm:pt modelId="{FF8F43FD-87A8-4352-9ADD-3969163C914C}" type="pres">
      <dgm:prSet presAssocID="{8F256BE9-FDF6-4887-B6CC-B0FEABD3DC87}" presName="accent_5" presStyleCnt="0"/>
      <dgm:spPr/>
    </dgm:pt>
    <dgm:pt modelId="{18664171-B478-4E73-AA7D-55239F82EE73}" type="pres">
      <dgm:prSet presAssocID="{8F256BE9-FDF6-4887-B6CC-B0FEABD3DC87}" presName="accentRepeatNode" presStyleLbl="solidFgAcc1" presStyleIdx="4" presStyleCnt="6"/>
      <dgm:spPr/>
    </dgm:pt>
    <dgm:pt modelId="{DFA717F4-7EAE-42CD-971F-F1B8130D2C1B}" type="pres">
      <dgm:prSet presAssocID="{6DD1F9CB-91E8-46C4-8698-97E2A5D97774}" presName="text_6" presStyleLbl="node1" presStyleIdx="5" presStyleCnt="6">
        <dgm:presLayoutVars>
          <dgm:bulletEnabled val="1"/>
        </dgm:presLayoutVars>
      </dgm:prSet>
      <dgm:spPr/>
    </dgm:pt>
    <dgm:pt modelId="{E871BBAF-91F1-4513-ADCE-8C7C0593F59F}" type="pres">
      <dgm:prSet presAssocID="{6DD1F9CB-91E8-46C4-8698-97E2A5D97774}" presName="accent_6" presStyleCnt="0"/>
      <dgm:spPr/>
    </dgm:pt>
    <dgm:pt modelId="{26B08FEA-E939-4060-AA86-30784CB80F16}" type="pres">
      <dgm:prSet presAssocID="{6DD1F9CB-91E8-46C4-8698-97E2A5D97774}" presName="accentRepeatNode" presStyleLbl="solidFgAcc1" presStyleIdx="5" presStyleCnt="6"/>
      <dgm:spPr/>
    </dgm:pt>
  </dgm:ptLst>
  <dgm:cxnLst>
    <dgm:cxn modelId="{F9F1AA09-5E5A-4A7F-A12F-BEED825F7472}" type="presOf" srcId="{FF831A0A-77E1-4A0A-9A05-DD746DE81D4B}" destId="{851AA988-49C0-4E82-95DD-791A01C47AA4}" srcOrd="0" destOrd="0" presId="urn:microsoft.com/office/officeart/2008/layout/VerticalCurvedList"/>
    <dgm:cxn modelId="{6AD67919-9A46-46AB-8544-9661D8FA4D97}" srcId="{A70BADFF-DF32-4C1F-99CC-D5DACF4357DE}" destId="{FF831A0A-77E1-4A0A-9A05-DD746DE81D4B}" srcOrd="3" destOrd="0" parTransId="{758F60FD-F289-4196-9543-CFF2917A11B3}" sibTransId="{0E0F37D1-B1D1-4DB9-BF38-3AF7C8E002A6}"/>
    <dgm:cxn modelId="{18AFD21E-CF10-493B-AC22-2DA933F9F62E}" type="presOf" srcId="{A70BADFF-DF32-4C1F-99CC-D5DACF4357DE}" destId="{8D9AF991-4A50-47A2-8001-D059B9B5ED21}" srcOrd="0" destOrd="0" presId="urn:microsoft.com/office/officeart/2008/layout/VerticalCurvedList"/>
    <dgm:cxn modelId="{826ABC32-538D-48C4-9C50-E9462A2324B3}" srcId="{A70BADFF-DF32-4C1F-99CC-D5DACF4357DE}" destId="{82D2D947-0338-460E-AF12-167CA683AF60}" srcOrd="0" destOrd="0" parTransId="{4BB40312-1D67-4495-98AA-83B756811324}" sibTransId="{624D55B8-DC74-4844-8796-AA95514798AD}"/>
    <dgm:cxn modelId="{40765064-5A1A-4F91-AFCA-05859AD1A64C}" type="presOf" srcId="{624D55B8-DC74-4844-8796-AA95514798AD}" destId="{A337AD39-DEF6-4C06-A82A-A4FE38DE8DF1}" srcOrd="0" destOrd="0" presId="urn:microsoft.com/office/officeart/2008/layout/VerticalCurvedList"/>
    <dgm:cxn modelId="{437A2670-7B60-4F58-902F-1039095503E6}" srcId="{A70BADFF-DF32-4C1F-99CC-D5DACF4357DE}" destId="{28DD71AC-70B8-454E-BCD3-C5F8C79D0AEE}" srcOrd="2" destOrd="0" parTransId="{5BC88C76-8B19-4F19-ACB0-E0C7BBD77547}" sibTransId="{A4FBAF5C-3F12-4F27-8E1D-CE4BC1A41494}"/>
    <dgm:cxn modelId="{F1F6A486-C8BE-4ED3-8055-2E0819341DD8}" srcId="{A70BADFF-DF32-4C1F-99CC-D5DACF4357DE}" destId="{1A1C45F2-61DF-4975-8EDA-49CF3ED38E08}" srcOrd="1" destOrd="0" parTransId="{383CC4B2-FE67-40E1-AC4B-9A5C5CEF3BAA}" sibTransId="{E9572A14-F869-4F78-A7DE-13497B9BA5ED}"/>
    <dgm:cxn modelId="{78C0418B-4F0E-4BAA-8A8F-A64519B611D5}" type="presOf" srcId="{6DD1F9CB-91E8-46C4-8698-97E2A5D97774}" destId="{DFA717F4-7EAE-42CD-971F-F1B8130D2C1B}" srcOrd="0" destOrd="0" presId="urn:microsoft.com/office/officeart/2008/layout/VerticalCurvedList"/>
    <dgm:cxn modelId="{04BC32A1-5708-499D-AC55-E734FDD0EC60}" type="presOf" srcId="{8F256BE9-FDF6-4887-B6CC-B0FEABD3DC87}" destId="{5476057B-CA3F-44EF-B703-398571B7044B}" srcOrd="0" destOrd="0" presId="urn:microsoft.com/office/officeart/2008/layout/VerticalCurvedList"/>
    <dgm:cxn modelId="{D188CEA7-7FA3-462A-BC72-C0E7D979A3F8}" srcId="{A70BADFF-DF32-4C1F-99CC-D5DACF4357DE}" destId="{8F256BE9-FDF6-4887-B6CC-B0FEABD3DC87}" srcOrd="4" destOrd="0" parTransId="{6E0D719B-055F-4E62-B1A8-862D52A24669}" sibTransId="{04B70841-5651-499B-90AC-6CE46FB37AB2}"/>
    <dgm:cxn modelId="{C93210CB-15E7-443A-88C0-F770236D5176}" type="presOf" srcId="{28DD71AC-70B8-454E-BCD3-C5F8C79D0AEE}" destId="{D1551CBA-AAA0-40C8-86A0-6313CE26FCDD}" srcOrd="0" destOrd="0" presId="urn:microsoft.com/office/officeart/2008/layout/VerticalCurvedList"/>
    <dgm:cxn modelId="{25C022DE-653A-4F57-A083-7B260DF4D5D8}" type="presOf" srcId="{1A1C45F2-61DF-4975-8EDA-49CF3ED38E08}" destId="{EB18E689-C64A-4CC5-AD7A-FFE39625C36A}" srcOrd="0" destOrd="0" presId="urn:microsoft.com/office/officeart/2008/layout/VerticalCurvedList"/>
    <dgm:cxn modelId="{8E6787E9-2157-4471-A969-9F67AEA56B1F}" type="presOf" srcId="{82D2D947-0338-460E-AF12-167CA683AF60}" destId="{27283570-6EE5-4CC1-8B7A-78D5E93F77C9}" srcOrd="0" destOrd="0" presId="urn:microsoft.com/office/officeart/2008/layout/VerticalCurvedList"/>
    <dgm:cxn modelId="{A810D7ED-E574-4C46-B205-30A5C01E1E0F}" srcId="{A70BADFF-DF32-4C1F-99CC-D5DACF4357DE}" destId="{6DD1F9CB-91E8-46C4-8698-97E2A5D97774}" srcOrd="5" destOrd="0" parTransId="{37428A96-2F7B-4359-972D-56C9AFB6BC40}" sibTransId="{3DD19A70-4A68-46A6-85CD-53117608FAA8}"/>
    <dgm:cxn modelId="{6DABC4C0-88BE-4E98-8CB2-5149A4EE22BC}" type="presParOf" srcId="{8D9AF991-4A50-47A2-8001-D059B9B5ED21}" destId="{53F5766E-4125-4081-8BFC-A13B0DC0F361}" srcOrd="0" destOrd="0" presId="urn:microsoft.com/office/officeart/2008/layout/VerticalCurvedList"/>
    <dgm:cxn modelId="{57D66ADD-1116-4190-8B3F-CC73BD02D8D3}" type="presParOf" srcId="{53F5766E-4125-4081-8BFC-A13B0DC0F361}" destId="{A1058971-426C-4639-88EC-A228CE9CC0AF}" srcOrd="0" destOrd="0" presId="urn:microsoft.com/office/officeart/2008/layout/VerticalCurvedList"/>
    <dgm:cxn modelId="{60E24193-0CD2-440F-ACE5-82E274FE985A}" type="presParOf" srcId="{A1058971-426C-4639-88EC-A228CE9CC0AF}" destId="{AF73DFF0-769C-4D55-B9FF-E44CADBA6ACE}" srcOrd="0" destOrd="0" presId="urn:microsoft.com/office/officeart/2008/layout/VerticalCurvedList"/>
    <dgm:cxn modelId="{82A38302-A4CB-4EC5-9AC8-B747937DB4D8}" type="presParOf" srcId="{A1058971-426C-4639-88EC-A228CE9CC0AF}" destId="{A337AD39-DEF6-4C06-A82A-A4FE38DE8DF1}" srcOrd="1" destOrd="0" presId="urn:microsoft.com/office/officeart/2008/layout/VerticalCurvedList"/>
    <dgm:cxn modelId="{0E37F2E8-ADAD-4021-9D1C-809C94B0A3B6}" type="presParOf" srcId="{A1058971-426C-4639-88EC-A228CE9CC0AF}" destId="{0D42E9C9-C75C-4F80-A9AE-2FBBF0A49191}" srcOrd="2" destOrd="0" presId="urn:microsoft.com/office/officeart/2008/layout/VerticalCurvedList"/>
    <dgm:cxn modelId="{FFDECD03-30B2-483F-89A9-2D2BC78523C2}" type="presParOf" srcId="{A1058971-426C-4639-88EC-A228CE9CC0AF}" destId="{2203FB8B-2FDF-4BF2-9980-3009CF7F8032}" srcOrd="3" destOrd="0" presId="urn:microsoft.com/office/officeart/2008/layout/VerticalCurvedList"/>
    <dgm:cxn modelId="{1992140B-069D-4E02-BC71-9DA8380E4060}" type="presParOf" srcId="{53F5766E-4125-4081-8BFC-A13B0DC0F361}" destId="{27283570-6EE5-4CC1-8B7A-78D5E93F77C9}" srcOrd="1" destOrd="0" presId="urn:microsoft.com/office/officeart/2008/layout/VerticalCurvedList"/>
    <dgm:cxn modelId="{21B9DE88-EA85-4A82-B35B-D3077079685A}" type="presParOf" srcId="{53F5766E-4125-4081-8BFC-A13B0DC0F361}" destId="{CC47D4EE-BF2C-4990-91B6-CA040262D9AD}" srcOrd="2" destOrd="0" presId="urn:microsoft.com/office/officeart/2008/layout/VerticalCurvedList"/>
    <dgm:cxn modelId="{636A277A-1ADC-4A31-B0CE-D5A397CED211}" type="presParOf" srcId="{CC47D4EE-BF2C-4990-91B6-CA040262D9AD}" destId="{05FBBE44-3FC8-4B89-A80E-95C0CB5D1A20}" srcOrd="0" destOrd="0" presId="urn:microsoft.com/office/officeart/2008/layout/VerticalCurvedList"/>
    <dgm:cxn modelId="{6C957599-478D-4A1F-857A-2621A95B1B53}" type="presParOf" srcId="{53F5766E-4125-4081-8BFC-A13B0DC0F361}" destId="{EB18E689-C64A-4CC5-AD7A-FFE39625C36A}" srcOrd="3" destOrd="0" presId="urn:microsoft.com/office/officeart/2008/layout/VerticalCurvedList"/>
    <dgm:cxn modelId="{AC83FBDF-2DE1-40C8-8B1A-C7E7BBF1379E}" type="presParOf" srcId="{53F5766E-4125-4081-8BFC-A13B0DC0F361}" destId="{EC3B9893-A65B-4940-96D7-C5774366EB02}" srcOrd="4" destOrd="0" presId="urn:microsoft.com/office/officeart/2008/layout/VerticalCurvedList"/>
    <dgm:cxn modelId="{E53B028F-D699-4BB1-A879-2171F2F77C4A}" type="presParOf" srcId="{EC3B9893-A65B-4940-96D7-C5774366EB02}" destId="{C550A72C-A3BB-48DB-B3A9-3BAC93A6F280}" srcOrd="0" destOrd="0" presId="urn:microsoft.com/office/officeart/2008/layout/VerticalCurvedList"/>
    <dgm:cxn modelId="{F062BA04-DE42-4BF8-BA29-4B1ADCC889B6}" type="presParOf" srcId="{53F5766E-4125-4081-8BFC-A13B0DC0F361}" destId="{D1551CBA-AAA0-40C8-86A0-6313CE26FCDD}" srcOrd="5" destOrd="0" presId="urn:microsoft.com/office/officeart/2008/layout/VerticalCurvedList"/>
    <dgm:cxn modelId="{F172844D-A2B6-4C10-A90A-E8B69F2EE43F}" type="presParOf" srcId="{53F5766E-4125-4081-8BFC-A13B0DC0F361}" destId="{65DE55AA-7BA8-4304-8568-9A2ABE0FF4D7}" srcOrd="6" destOrd="0" presId="urn:microsoft.com/office/officeart/2008/layout/VerticalCurvedList"/>
    <dgm:cxn modelId="{E7DD1E5A-78E8-4CAB-9726-B91C927073EA}" type="presParOf" srcId="{65DE55AA-7BA8-4304-8568-9A2ABE0FF4D7}" destId="{AA673298-0761-4768-A4BC-8DE0B363266A}" srcOrd="0" destOrd="0" presId="urn:microsoft.com/office/officeart/2008/layout/VerticalCurvedList"/>
    <dgm:cxn modelId="{C03B0153-EA97-4E46-A8EF-AEA4196A2D56}" type="presParOf" srcId="{53F5766E-4125-4081-8BFC-A13B0DC0F361}" destId="{851AA988-49C0-4E82-95DD-791A01C47AA4}" srcOrd="7" destOrd="0" presId="urn:microsoft.com/office/officeart/2008/layout/VerticalCurvedList"/>
    <dgm:cxn modelId="{3F6342AC-586C-40B5-8D1C-FF6BCB83CC13}" type="presParOf" srcId="{53F5766E-4125-4081-8BFC-A13B0DC0F361}" destId="{955F8865-4255-4FB8-8C30-0C92A1F6488E}" srcOrd="8" destOrd="0" presId="urn:microsoft.com/office/officeart/2008/layout/VerticalCurvedList"/>
    <dgm:cxn modelId="{108F3104-0388-418A-8EA7-D593C07BFD5D}" type="presParOf" srcId="{955F8865-4255-4FB8-8C30-0C92A1F6488E}" destId="{AB14DD02-A0B0-47FB-B823-3D7715ACD0D0}" srcOrd="0" destOrd="0" presId="urn:microsoft.com/office/officeart/2008/layout/VerticalCurvedList"/>
    <dgm:cxn modelId="{27F092D4-80B2-47EB-B79B-857E8CBDFF7D}" type="presParOf" srcId="{53F5766E-4125-4081-8BFC-A13B0DC0F361}" destId="{5476057B-CA3F-44EF-B703-398571B7044B}" srcOrd="9" destOrd="0" presId="urn:microsoft.com/office/officeart/2008/layout/VerticalCurvedList"/>
    <dgm:cxn modelId="{55224FCA-2B9F-439B-BC24-822210DBBCE7}" type="presParOf" srcId="{53F5766E-4125-4081-8BFC-A13B0DC0F361}" destId="{FF8F43FD-87A8-4352-9ADD-3969163C914C}" srcOrd="10" destOrd="0" presId="urn:microsoft.com/office/officeart/2008/layout/VerticalCurvedList"/>
    <dgm:cxn modelId="{008FEE49-BA49-43F5-9B63-8CCB1215DA89}" type="presParOf" srcId="{FF8F43FD-87A8-4352-9ADD-3969163C914C}" destId="{18664171-B478-4E73-AA7D-55239F82EE73}" srcOrd="0" destOrd="0" presId="urn:microsoft.com/office/officeart/2008/layout/VerticalCurvedList"/>
    <dgm:cxn modelId="{83BE6041-1450-406A-A73A-9F74BC412D0E}" type="presParOf" srcId="{53F5766E-4125-4081-8BFC-A13B0DC0F361}" destId="{DFA717F4-7EAE-42CD-971F-F1B8130D2C1B}" srcOrd="11" destOrd="0" presId="urn:microsoft.com/office/officeart/2008/layout/VerticalCurvedList"/>
    <dgm:cxn modelId="{0AA1E29C-1FE6-42F8-B5BA-E16EC69FDEB5}" type="presParOf" srcId="{53F5766E-4125-4081-8BFC-A13B0DC0F361}" destId="{E871BBAF-91F1-4513-ADCE-8C7C0593F59F}" srcOrd="12" destOrd="0" presId="urn:microsoft.com/office/officeart/2008/layout/VerticalCurvedList"/>
    <dgm:cxn modelId="{F542DB90-EA6E-44BE-93AF-089B8A7F7C59}" type="presParOf" srcId="{E871BBAF-91F1-4513-ADCE-8C7C0593F59F}" destId="{26B08FEA-E939-4060-AA86-30784CB80F1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441FA1-1A0A-41D4-9998-1AC6C4DA233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78A9D278-DD93-483B-B65A-CA5172C4DC6F}">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Receive &amp; Print</a:t>
          </a:r>
          <a:endParaRPr lang="ko-KR" altLang="en-US" sz="2100" kern="1200" dirty="0">
            <a:solidFill>
              <a:prstClr val="white"/>
            </a:solidFill>
            <a:latin typeface="맑은 고딕"/>
            <a:ea typeface="맑은 고딕" panose="020B0503020000020004" pitchFamily="50" charset="-127"/>
            <a:cs typeface="+mn-cs"/>
          </a:endParaRPr>
        </a:p>
      </dgm:t>
    </dgm:pt>
    <dgm:pt modelId="{B8887E29-7574-4C96-B752-BA0CA575A5AD}" type="parTrans" cxnId="{F67B04C6-216E-4897-8652-E30DF55DACBC}">
      <dgm:prSet/>
      <dgm:spPr/>
      <dgm:t>
        <a:bodyPr/>
        <a:lstStyle/>
        <a:p>
          <a:pPr latinLnBrk="1"/>
          <a:endParaRPr lang="ko-KR" altLang="en-US"/>
        </a:p>
      </dgm:t>
    </dgm:pt>
    <dgm:pt modelId="{F8AB53B2-D660-42D5-B58A-F7DEEC370FB2}" type="sibTrans" cxnId="{F67B04C6-216E-4897-8652-E30DF55DACBC}">
      <dgm:prSet/>
      <dgm:spPr/>
      <dgm:t>
        <a:bodyPr/>
        <a:lstStyle/>
        <a:p>
          <a:pPr latinLnBrk="1"/>
          <a:endParaRPr lang="ko-KR" altLang="en-US"/>
        </a:p>
      </dgm:t>
    </dgm:pt>
    <dgm:pt modelId="{537BF0F3-676D-4C5E-BD31-3A19D2892F41}">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Local DB &amp; Internet</a:t>
          </a:r>
          <a:endParaRPr lang="ko-KR" altLang="en-US" sz="2100" kern="1200" dirty="0">
            <a:solidFill>
              <a:prstClr val="white"/>
            </a:solidFill>
            <a:latin typeface="맑은 고딕"/>
            <a:ea typeface="맑은 고딕" panose="020B0503020000020004" pitchFamily="50" charset="-127"/>
            <a:cs typeface="+mn-cs"/>
          </a:endParaRPr>
        </a:p>
      </dgm:t>
    </dgm:pt>
    <dgm:pt modelId="{FAE1B883-588E-4A5A-AB89-258AF87904FA}" type="sibTrans" cxnId="{249AADF8-421A-496D-AD1F-DC8B18694048}">
      <dgm:prSet/>
      <dgm:spPr/>
      <dgm:t>
        <a:bodyPr/>
        <a:lstStyle/>
        <a:p>
          <a:pPr latinLnBrk="1"/>
          <a:endParaRPr lang="ko-KR" altLang="en-US"/>
        </a:p>
      </dgm:t>
    </dgm:pt>
    <dgm:pt modelId="{62A3CDAE-7F78-4D1C-9673-9EB1EFDA111C}" type="parTrans" cxnId="{249AADF8-421A-496D-AD1F-DC8B18694048}">
      <dgm:prSet/>
      <dgm:spPr/>
      <dgm:t>
        <a:bodyPr/>
        <a:lstStyle/>
        <a:p>
          <a:pPr latinLnBrk="1"/>
          <a:endParaRPr lang="ko-KR" altLang="en-US"/>
        </a:p>
      </dgm:t>
    </dgm:pt>
    <dgm:pt modelId="{0711538C-42C9-4EFB-8253-9B1D62326590}">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Service &amp; Extends</a:t>
          </a:r>
          <a:r>
            <a:rPr lang="ko-KR" altLang="en-US" sz="2100" kern="1200" dirty="0">
              <a:solidFill>
                <a:prstClr val="white"/>
              </a:solidFill>
              <a:latin typeface="맑은 고딕"/>
              <a:ea typeface="맑은 고딕" panose="020B0503020000020004" pitchFamily="50" charset="-127"/>
              <a:cs typeface="+mn-cs"/>
            </a:rPr>
            <a:t> </a:t>
          </a:r>
        </a:p>
      </dgm:t>
    </dgm:pt>
    <dgm:pt modelId="{560A50B2-23B9-4623-A438-7CB1F66F3E1A}" type="sibTrans" cxnId="{F1B70ABE-E111-4838-8F6C-5A367F10B420}">
      <dgm:prSet/>
      <dgm:spPr/>
      <dgm:t>
        <a:bodyPr/>
        <a:lstStyle/>
        <a:p>
          <a:pPr latinLnBrk="1"/>
          <a:endParaRPr lang="ko-KR" altLang="en-US"/>
        </a:p>
      </dgm:t>
    </dgm:pt>
    <dgm:pt modelId="{AD293B61-F5DA-4EFD-98A2-306B895513DF}" type="parTrans" cxnId="{F1B70ABE-E111-4838-8F6C-5A367F10B420}">
      <dgm:prSet/>
      <dgm:spPr/>
      <dgm:t>
        <a:bodyPr/>
        <a:lstStyle/>
        <a:p>
          <a:pPr latinLnBrk="1"/>
          <a:endParaRPr lang="ko-KR" altLang="en-US"/>
        </a:p>
      </dgm:t>
    </dgm:pt>
    <dgm:pt modelId="{E9439ADA-2241-4C60-890E-D1CDF1A41050}" type="pres">
      <dgm:prSet presAssocID="{B8441FA1-1A0A-41D4-9998-1AC6C4DA2336}" presName="Name0" presStyleCnt="0">
        <dgm:presLayoutVars>
          <dgm:chMax val="7"/>
          <dgm:chPref val="7"/>
          <dgm:dir/>
        </dgm:presLayoutVars>
      </dgm:prSet>
      <dgm:spPr/>
    </dgm:pt>
    <dgm:pt modelId="{48123B51-01B5-4D1A-AD58-836E0AA2CD41}" type="pres">
      <dgm:prSet presAssocID="{B8441FA1-1A0A-41D4-9998-1AC6C4DA2336}" presName="Name1" presStyleCnt="0"/>
      <dgm:spPr/>
    </dgm:pt>
    <dgm:pt modelId="{69B173AD-65F0-4710-95BB-C53FD58C8B7A}" type="pres">
      <dgm:prSet presAssocID="{B8441FA1-1A0A-41D4-9998-1AC6C4DA2336}" presName="cycle" presStyleCnt="0"/>
      <dgm:spPr/>
    </dgm:pt>
    <dgm:pt modelId="{FF07DE7B-E1DB-40F7-85F2-1D395EA8E8FB}" type="pres">
      <dgm:prSet presAssocID="{B8441FA1-1A0A-41D4-9998-1AC6C4DA2336}" presName="srcNode" presStyleLbl="node1" presStyleIdx="0" presStyleCnt="3"/>
      <dgm:spPr/>
    </dgm:pt>
    <dgm:pt modelId="{6B51DF09-9AFF-48C6-8B02-74B1369F7263}" type="pres">
      <dgm:prSet presAssocID="{B8441FA1-1A0A-41D4-9998-1AC6C4DA2336}" presName="conn" presStyleLbl="parChTrans1D2" presStyleIdx="0" presStyleCnt="1"/>
      <dgm:spPr/>
    </dgm:pt>
    <dgm:pt modelId="{ECAFC154-7FB9-4020-AEEA-B6BF0223BCA9}" type="pres">
      <dgm:prSet presAssocID="{B8441FA1-1A0A-41D4-9998-1AC6C4DA2336}" presName="extraNode" presStyleLbl="node1" presStyleIdx="0" presStyleCnt="3"/>
      <dgm:spPr/>
    </dgm:pt>
    <dgm:pt modelId="{8CDD5DBA-5F02-476B-95BD-3772B2E14CF7}" type="pres">
      <dgm:prSet presAssocID="{B8441FA1-1A0A-41D4-9998-1AC6C4DA2336}" presName="dstNode" presStyleLbl="node1" presStyleIdx="0" presStyleCnt="3"/>
      <dgm:spPr/>
    </dgm:pt>
    <dgm:pt modelId="{C0CD554E-F7FD-4FFD-A534-A682AF31092E}" type="pres">
      <dgm:prSet presAssocID="{78A9D278-DD93-483B-B65A-CA5172C4DC6F}" presName="text_1" presStyleLbl="node1" presStyleIdx="0" presStyleCnt="3">
        <dgm:presLayoutVars>
          <dgm:bulletEnabled val="1"/>
        </dgm:presLayoutVars>
      </dgm:prSet>
      <dgm:spPr>
        <a:xfrm>
          <a:off x="597754" y="430357"/>
          <a:ext cx="4601075" cy="860714"/>
        </a:xfrm>
        <a:prstGeom prst="rect">
          <a:avLst/>
        </a:prstGeom>
      </dgm:spPr>
    </dgm:pt>
    <dgm:pt modelId="{10FC886A-1307-42C9-964A-BB205A6DF0B5}" type="pres">
      <dgm:prSet presAssocID="{78A9D278-DD93-483B-B65A-CA5172C4DC6F}" presName="accent_1" presStyleCnt="0"/>
      <dgm:spPr/>
    </dgm:pt>
    <dgm:pt modelId="{0F3BCD29-8616-4117-93FD-AE417BFAD4EE}" type="pres">
      <dgm:prSet presAssocID="{78A9D278-DD93-483B-B65A-CA5172C4DC6F}" presName="accentRepeatNode" presStyleLbl="solidFgAcc1" presStyleIdx="0" presStyleCnt="3" custScaleX="58064" custScaleY="53664"/>
      <dgm:spPr/>
    </dgm:pt>
    <dgm:pt modelId="{8C9D935E-D5FB-43EE-B754-ADDD2E5EC9FA}" type="pres">
      <dgm:prSet presAssocID="{537BF0F3-676D-4C5E-BD31-3A19D2892F41}" presName="text_2" presStyleLbl="node1" presStyleIdx="1" presStyleCnt="3">
        <dgm:presLayoutVars>
          <dgm:bulletEnabled val="1"/>
        </dgm:presLayoutVars>
      </dgm:prSet>
      <dgm:spPr>
        <a:xfrm>
          <a:off x="910624" y="1721428"/>
          <a:ext cx="4288205" cy="860714"/>
        </a:xfrm>
        <a:prstGeom prst="rect">
          <a:avLst/>
        </a:prstGeom>
      </dgm:spPr>
    </dgm:pt>
    <dgm:pt modelId="{F2B71C15-9949-444C-871F-C9EDACA32087}" type="pres">
      <dgm:prSet presAssocID="{537BF0F3-676D-4C5E-BD31-3A19D2892F41}" presName="accent_2" presStyleCnt="0"/>
      <dgm:spPr/>
    </dgm:pt>
    <dgm:pt modelId="{4B2567C3-FF3D-4F97-8E57-7C85251375C7}" type="pres">
      <dgm:prSet presAssocID="{537BF0F3-676D-4C5E-BD31-3A19D2892F41}" presName="accentRepeatNode" presStyleLbl="solidFgAcc1" presStyleIdx="1" presStyleCnt="3" custScaleX="57362" custScaleY="60254"/>
      <dgm:spPr/>
    </dgm:pt>
    <dgm:pt modelId="{43F875E7-379D-489E-87DE-1E8698C72C51}" type="pres">
      <dgm:prSet presAssocID="{0711538C-42C9-4EFB-8253-9B1D62326590}" presName="text_3" presStyleLbl="node1" presStyleIdx="2" presStyleCnt="3">
        <dgm:presLayoutVars>
          <dgm:bulletEnabled val="1"/>
        </dgm:presLayoutVars>
      </dgm:prSet>
      <dgm:spPr>
        <a:xfrm>
          <a:off x="597754" y="3012499"/>
          <a:ext cx="4601075" cy="860714"/>
        </a:xfrm>
        <a:prstGeom prst="rect">
          <a:avLst/>
        </a:prstGeom>
      </dgm:spPr>
    </dgm:pt>
    <dgm:pt modelId="{47280E73-F83A-4D7D-BAE1-984EF1F68A75}" type="pres">
      <dgm:prSet presAssocID="{0711538C-42C9-4EFB-8253-9B1D62326590}" presName="accent_3" presStyleCnt="0"/>
      <dgm:spPr/>
    </dgm:pt>
    <dgm:pt modelId="{762E5241-9010-4302-A5B3-3D32B85E961F}" type="pres">
      <dgm:prSet presAssocID="{0711538C-42C9-4EFB-8253-9B1D62326590}" presName="accentRepeatNode" presStyleLbl="solidFgAcc1" presStyleIdx="2" presStyleCnt="3" custScaleX="53276" custScaleY="57268"/>
      <dgm:spPr/>
    </dgm:pt>
  </dgm:ptLst>
  <dgm:cxnLst>
    <dgm:cxn modelId="{AA5F8308-BFFD-4722-A927-70386816ADA0}" type="presOf" srcId="{0711538C-42C9-4EFB-8253-9B1D62326590}" destId="{43F875E7-379D-489E-87DE-1E8698C72C51}" srcOrd="0" destOrd="0" presId="urn:microsoft.com/office/officeart/2008/layout/VerticalCurvedList"/>
    <dgm:cxn modelId="{85170586-BEAE-4483-81C1-C5F903204B35}" type="presOf" srcId="{78A9D278-DD93-483B-B65A-CA5172C4DC6F}" destId="{C0CD554E-F7FD-4FFD-A534-A682AF31092E}" srcOrd="0" destOrd="0" presId="urn:microsoft.com/office/officeart/2008/layout/VerticalCurvedList"/>
    <dgm:cxn modelId="{583596AF-9977-4574-88B6-11590DDA1F61}" type="presOf" srcId="{B8441FA1-1A0A-41D4-9998-1AC6C4DA2336}" destId="{E9439ADA-2241-4C60-890E-D1CDF1A41050}" srcOrd="0" destOrd="0" presId="urn:microsoft.com/office/officeart/2008/layout/VerticalCurvedList"/>
    <dgm:cxn modelId="{F1B70ABE-E111-4838-8F6C-5A367F10B420}" srcId="{B8441FA1-1A0A-41D4-9998-1AC6C4DA2336}" destId="{0711538C-42C9-4EFB-8253-9B1D62326590}" srcOrd="2" destOrd="0" parTransId="{AD293B61-F5DA-4EFD-98A2-306B895513DF}" sibTransId="{560A50B2-23B9-4623-A438-7CB1F66F3E1A}"/>
    <dgm:cxn modelId="{F67B04C6-216E-4897-8652-E30DF55DACBC}" srcId="{B8441FA1-1A0A-41D4-9998-1AC6C4DA2336}" destId="{78A9D278-DD93-483B-B65A-CA5172C4DC6F}" srcOrd="0" destOrd="0" parTransId="{B8887E29-7574-4C96-B752-BA0CA575A5AD}" sibTransId="{F8AB53B2-D660-42D5-B58A-F7DEEC370FB2}"/>
    <dgm:cxn modelId="{5EC0E1F1-B3A7-4665-86AF-6CEFCC8959E6}" type="presOf" srcId="{F8AB53B2-D660-42D5-B58A-F7DEEC370FB2}" destId="{6B51DF09-9AFF-48C6-8B02-74B1369F7263}" srcOrd="0" destOrd="0" presId="urn:microsoft.com/office/officeart/2008/layout/VerticalCurvedList"/>
    <dgm:cxn modelId="{EA8E47F6-9A44-4053-967A-B98AC63DA3B8}" type="presOf" srcId="{537BF0F3-676D-4C5E-BD31-3A19D2892F41}" destId="{8C9D935E-D5FB-43EE-B754-ADDD2E5EC9FA}" srcOrd="0" destOrd="0" presId="urn:microsoft.com/office/officeart/2008/layout/VerticalCurvedList"/>
    <dgm:cxn modelId="{249AADF8-421A-496D-AD1F-DC8B18694048}" srcId="{B8441FA1-1A0A-41D4-9998-1AC6C4DA2336}" destId="{537BF0F3-676D-4C5E-BD31-3A19D2892F41}" srcOrd="1" destOrd="0" parTransId="{62A3CDAE-7F78-4D1C-9673-9EB1EFDA111C}" sibTransId="{FAE1B883-588E-4A5A-AB89-258AF87904FA}"/>
    <dgm:cxn modelId="{81BEAA68-B68C-4189-8E35-5256C3C5CC75}" type="presParOf" srcId="{E9439ADA-2241-4C60-890E-D1CDF1A41050}" destId="{48123B51-01B5-4D1A-AD58-836E0AA2CD41}" srcOrd="0" destOrd="0" presId="urn:microsoft.com/office/officeart/2008/layout/VerticalCurvedList"/>
    <dgm:cxn modelId="{C1A43293-7DCE-4FFE-BF80-7F203315DCDB}" type="presParOf" srcId="{48123B51-01B5-4D1A-AD58-836E0AA2CD41}" destId="{69B173AD-65F0-4710-95BB-C53FD58C8B7A}" srcOrd="0" destOrd="0" presId="urn:microsoft.com/office/officeart/2008/layout/VerticalCurvedList"/>
    <dgm:cxn modelId="{97886CE5-2BAA-40B0-9687-78515519D515}" type="presParOf" srcId="{69B173AD-65F0-4710-95BB-C53FD58C8B7A}" destId="{FF07DE7B-E1DB-40F7-85F2-1D395EA8E8FB}" srcOrd="0" destOrd="0" presId="urn:microsoft.com/office/officeart/2008/layout/VerticalCurvedList"/>
    <dgm:cxn modelId="{A5BBA359-2CC4-4D67-9C0B-25D4B5C1B15B}" type="presParOf" srcId="{69B173AD-65F0-4710-95BB-C53FD58C8B7A}" destId="{6B51DF09-9AFF-48C6-8B02-74B1369F7263}" srcOrd="1" destOrd="0" presId="urn:microsoft.com/office/officeart/2008/layout/VerticalCurvedList"/>
    <dgm:cxn modelId="{36F355D2-CA73-4C56-985F-854BB010E971}" type="presParOf" srcId="{69B173AD-65F0-4710-95BB-C53FD58C8B7A}" destId="{ECAFC154-7FB9-4020-AEEA-B6BF0223BCA9}" srcOrd="2" destOrd="0" presId="urn:microsoft.com/office/officeart/2008/layout/VerticalCurvedList"/>
    <dgm:cxn modelId="{3E2EB947-F3C8-4B29-B45F-118A9AD9C546}" type="presParOf" srcId="{69B173AD-65F0-4710-95BB-C53FD58C8B7A}" destId="{8CDD5DBA-5F02-476B-95BD-3772B2E14CF7}" srcOrd="3" destOrd="0" presId="urn:microsoft.com/office/officeart/2008/layout/VerticalCurvedList"/>
    <dgm:cxn modelId="{EB4A2233-ED4B-4177-809A-B4DF943D0C97}" type="presParOf" srcId="{48123B51-01B5-4D1A-AD58-836E0AA2CD41}" destId="{C0CD554E-F7FD-4FFD-A534-A682AF31092E}" srcOrd="1" destOrd="0" presId="urn:microsoft.com/office/officeart/2008/layout/VerticalCurvedList"/>
    <dgm:cxn modelId="{7EBBBEE6-3F00-42BA-BCF9-D45BA95BE12F}" type="presParOf" srcId="{48123B51-01B5-4D1A-AD58-836E0AA2CD41}" destId="{10FC886A-1307-42C9-964A-BB205A6DF0B5}" srcOrd="2" destOrd="0" presId="urn:microsoft.com/office/officeart/2008/layout/VerticalCurvedList"/>
    <dgm:cxn modelId="{69F0848E-3784-44C4-BAB1-14CACC3C801D}" type="presParOf" srcId="{10FC886A-1307-42C9-964A-BB205A6DF0B5}" destId="{0F3BCD29-8616-4117-93FD-AE417BFAD4EE}" srcOrd="0" destOrd="0" presId="urn:microsoft.com/office/officeart/2008/layout/VerticalCurvedList"/>
    <dgm:cxn modelId="{E1246D91-1A83-42EA-8CC8-94FA6BBDCA0C}" type="presParOf" srcId="{48123B51-01B5-4D1A-AD58-836E0AA2CD41}" destId="{8C9D935E-D5FB-43EE-B754-ADDD2E5EC9FA}" srcOrd="3" destOrd="0" presId="urn:microsoft.com/office/officeart/2008/layout/VerticalCurvedList"/>
    <dgm:cxn modelId="{046423B4-52FD-490D-9AF6-AAF323EBA0C7}" type="presParOf" srcId="{48123B51-01B5-4D1A-AD58-836E0AA2CD41}" destId="{F2B71C15-9949-444C-871F-C9EDACA32087}" srcOrd="4" destOrd="0" presId="urn:microsoft.com/office/officeart/2008/layout/VerticalCurvedList"/>
    <dgm:cxn modelId="{7E6E5D67-5EE3-4844-98F6-9A8B976EE49D}" type="presParOf" srcId="{F2B71C15-9949-444C-871F-C9EDACA32087}" destId="{4B2567C3-FF3D-4F97-8E57-7C85251375C7}" srcOrd="0" destOrd="0" presId="urn:microsoft.com/office/officeart/2008/layout/VerticalCurvedList"/>
    <dgm:cxn modelId="{8332A06D-F7EE-4B12-BBDF-0E8E0940CEE5}" type="presParOf" srcId="{48123B51-01B5-4D1A-AD58-836E0AA2CD41}" destId="{43F875E7-379D-489E-87DE-1E8698C72C51}" srcOrd="5" destOrd="0" presId="urn:microsoft.com/office/officeart/2008/layout/VerticalCurvedList"/>
    <dgm:cxn modelId="{1C4D9CC8-CF0B-4656-AC7D-E86DBA11D073}" type="presParOf" srcId="{48123B51-01B5-4D1A-AD58-836E0AA2CD41}" destId="{47280E73-F83A-4D7D-BAE1-984EF1F68A75}" srcOrd="6" destOrd="0" presId="urn:microsoft.com/office/officeart/2008/layout/VerticalCurvedList"/>
    <dgm:cxn modelId="{2132059A-4557-4AAB-A678-8E9FA5974490}" type="presParOf" srcId="{47280E73-F83A-4D7D-BAE1-984EF1F68A75}" destId="{762E5241-9010-4302-A5B3-3D32B85E96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441FA1-1A0A-41D4-9998-1AC6C4DA233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78A9D278-DD93-483B-B65A-CA5172C4DC6F}">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Receive &amp; Learning</a:t>
          </a:r>
          <a:endParaRPr lang="ko-KR" altLang="en-US" sz="2100" kern="1200" dirty="0">
            <a:solidFill>
              <a:prstClr val="white"/>
            </a:solidFill>
            <a:latin typeface="맑은 고딕"/>
            <a:ea typeface="맑은 고딕" panose="020B0503020000020004" pitchFamily="50" charset="-127"/>
            <a:cs typeface="+mn-cs"/>
          </a:endParaRPr>
        </a:p>
      </dgm:t>
    </dgm:pt>
    <dgm:pt modelId="{B8887E29-7574-4C96-B752-BA0CA575A5AD}" type="parTrans" cxnId="{F67B04C6-216E-4897-8652-E30DF55DACBC}">
      <dgm:prSet/>
      <dgm:spPr/>
      <dgm:t>
        <a:bodyPr/>
        <a:lstStyle/>
        <a:p>
          <a:pPr latinLnBrk="1"/>
          <a:endParaRPr lang="ko-KR" altLang="en-US"/>
        </a:p>
      </dgm:t>
    </dgm:pt>
    <dgm:pt modelId="{F8AB53B2-D660-42D5-B58A-F7DEEC370FB2}" type="sibTrans" cxnId="{F67B04C6-216E-4897-8652-E30DF55DACBC}">
      <dgm:prSet/>
      <dgm:spPr/>
      <dgm:t>
        <a:bodyPr/>
        <a:lstStyle/>
        <a:p>
          <a:pPr latinLnBrk="1"/>
          <a:endParaRPr lang="ko-KR" altLang="en-US"/>
        </a:p>
      </dgm:t>
    </dgm:pt>
    <dgm:pt modelId="{537BF0F3-676D-4C5E-BD31-3A19D2892F41}">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Service &amp; Print</a:t>
          </a:r>
          <a:endParaRPr lang="ko-KR" altLang="en-US" sz="2100" kern="1200" dirty="0">
            <a:solidFill>
              <a:prstClr val="white"/>
            </a:solidFill>
            <a:latin typeface="맑은 고딕"/>
            <a:ea typeface="맑은 고딕" panose="020B0503020000020004" pitchFamily="50" charset="-127"/>
            <a:cs typeface="+mn-cs"/>
          </a:endParaRPr>
        </a:p>
      </dgm:t>
    </dgm:pt>
    <dgm:pt modelId="{FAE1B883-588E-4A5A-AB89-258AF87904FA}" type="sibTrans" cxnId="{249AADF8-421A-496D-AD1F-DC8B18694048}">
      <dgm:prSet/>
      <dgm:spPr/>
      <dgm:t>
        <a:bodyPr/>
        <a:lstStyle/>
        <a:p>
          <a:pPr latinLnBrk="1"/>
          <a:endParaRPr lang="ko-KR" altLang="en-US"/>
        </a:p>
      </dgm:t>
    </dgm:pt>
    <dgm:pt modelId="{62A3CDAE-7F78-4D1C-9673-9EB1EFDA111C}" type="parTrans" cxnId="{249AADF8-421A-496D-AD1F-DC8B18694048}">
      <dgm:prSet/>
      <dgm:spPr/>
      <dgm:t>
        <a:bodyPr/>
        <a:lstStyle/>
        <a:p>
          <a:pPr latinLnBrk="1"/>
          <a:endParaRPr lang="ko-KR" altLang="en-US"/>
        </a:p>
      </dgm:t>
    </dgm:pt>
    <dgm:pt modelId="{0711538C-42C9-4EFB-8253-9B1D62326590}">
      <dgm:prSet phldrT="[텍스트]" custT="1"/>
      <dgm:spPr>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gm:spPr>
      <dgm:t>
        <a:bodyPr spcFirstLastPara="0" vert="horz" wrap="square" lIns="442291" tIns="53340" rIns="53340" bIns="53340" numCol="1" spcCol="1270" anchor="ctr" anchorCtr="0"/>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Extends System(preparing)</a:t>
          </a:r>
          <a:endParaRPr lang="ko-KR" altLang="en-US" sz="2100" kern="1200" dirty="0">
            <a:solidFill>
              <a:prstClr val="white"/>
            </a:solidFill>
            <a:latin typeface="맑은 고딕"/>
            <a:ea typeface="맑은 고딕" panose="020B0503020000020004" pitchFamily="50" charset="-127"/>
            <a:cs typeface="+mn-cs"/>
          </a:endParaRPr>
        </a:p>
      </dgm:t>
    </dgm:pt>
    <dgm:pt modelId="{560A50B2-23B9-4623-A438-7CB1F66F3E1A}" type="sibTrans" cxnId="{F1B70ABE-E111-4838-8F6C-5A367F10B420}">
      <dgm:prSet/>
      <dgm:spPr/>
      <dgm:t>
        <a:bodyPr/>
        <a:lstStyle/>
        <a:p>
          <a:pPr latinLnBrk="1"/>
          <a:endParaRPr lang="ko-KR" altLang="en-US"/>
        </a:p>
      </dgm:t>
    </dgm:pt>
    <dgm:pt modelId="{AD293B61-F5DA-4EFD-98A2-306B895513DF}" type="parTrans" cxnId="{F1B70ABE-E111-4838-8F6C-5A367F10B420}">
      <dgm:prSet/>
      <dgm:spPr/>
      <dgm:t>
        <a:bodyPr/>
        <a:lstStyle/>
        <a:p>
          <a:pPr latinLnBrk="1"/>
          <a:endParaRPr lang="ko-KR" altLang="en-US"/>
        </a:p>
      </dgm:t>
    </dgm:pt>
    <dgm:pt modelId="{E9439ADA-2241-4C60-890E-D1CDF1A41050}" type="pres">
      <dgm:prSet presAssocID="{B8441FA1-1A0A-41D4-9998-1AC6C4DA2336}" presName="Name0" presStyleCnt="0">
        <dgm:presLayoutVars>
          <dgm:chMax val="7"/>
          <dgm:chPref val="7"/>
          <dgm:dir/>
        </dgm:presLayoutVars>
      </dgm:prSet>
      <dgm:spPr/>
    </dgm:pt>
    <dgm:pt modelId="{48123B51-01B5-4D1A-AD58-836E0AA2CD41}" type="pres">
      <dgm:prSet presAssocID="{B8441FA1-1A0A-41D4-9998-1AC6C4DA2336}" presName="Name1" presStyleCnt="0"/>
      <dgm:spPr/>
    </dgm:pt>
    <dgm:pt modelId="{69B173AD-65F0-4710-95BB-C53FD58C8B7A}" type="pres">
      <dgm:prSet presAssocID="{B8441FA1-1A0A-41D4-9998-1AC6C4DA2336}" presName="cycle" presStyleCnt="0"/>
      <dgm:spPr/>
    </dgm:pt>
    <dgm:pt modelId="{FF07DE7B-E1DB-40F7-85F2-1D395EA8E8FB}" type="pres">
      <dgm:prSet presAssocID="{B8441FA1-1A0A-41D4-9998-1AC6C4DA2336}" presName="srcNode" presStyleLbl="node1" presStyleIdx="0" presStyleCnt="3"/>
      <dgm:spPr/>
    </dgm:pt>
    <dgm:pt modelId="{6B51DF09-9AFF-48C6-8B02-74B1369F7263}" type="pres">
      <dgm:prSet presAssocID="{B8441FA1-1A0A-41D4-9998-1AC6C4DA2336}" presName="conn" presStyleLbl="parChTrans1D2" presStyleIdx="0" presStyleCnt="1"/>
      <dgm:spPr/>
    </dgm:pt>
    <dgm:pt modelId="{ECAFC154-7FB9-4020-AEEA-B6BF0223BCA9}" type="pres">
      <dgm:prSet presAssocID="{B8441FA1-1A0A-41D4-9998-1AC6C4DA2336}" presName="extraNode" presStyleLbl="node1" presStyleIdx="0" presStyleCnt="3"/>
      <dgm:spPr/>
    </dgm:pt>
    <dgm:pt modelId="{8CDD5DBA-5F02-476B-95BD-3772B2E14CF7}" type="pres">
      <dgm:prSet presAssocID="{B8441FA1-1A0A-41D4-9998-1AC6C4DA2336}" presName="dstNode" presStyleLbl="node1" presStyleIdx="0" presStyleCnt="3"/>
      <dgm:spPr/>
    </dgm:pt>
    <dgm:pt modelId="{C0CD554E-F7FD-4FFD-A534-A682AF31092E}" type="pres">
      <dgm:prSet presAssocID="{78A9D278-DD93-483B-B65A-CA5172C4DC6F}" presName="text_1" presStyleLbl="node1" presStyleIdx="0" presStyleCnt="3">
        <dgm:presLayoutVars>
          <dgm:bulletEnabled val="1"/>
        </dgm:presLayoutVars>
      </dgm:prSet>
      <dgm:spPr>
        <a:xfrm>
          <a:off x="597754" y="430357"/>
          <a:ext cx="4601075" cy="860714"/>
        </a:xfrm>
        <a:prstGeom prst="rect">
          <a:avLst/>
        </a:prstGeom>
      </dgm:spPr>
    </dgm:pt>
    <dgm:pt modelId="{10FC886A-1307-42C9-964A-BB205A6DF0B5}" type="pres">
      <dgm:prSet presAssocID="{78A9D278-DD93-483B-B65A-CA5172C4DC6F}" presName="accent_1" presStyleCnt="0"/>
      <dgm:spPr/>
    </dgm:pt>
    <dgm:pt modelId="{0F3BCD29-8616-4117-93FD-AE417BFAD4EE}" type="pres">
      <dgm:prSet presAssocID="{78A9D278-DD93-483B-B65A-CA5172C4DC6F}" presName="accentRepeatNode" presStyleLbl="solidFgAcc1" presStyleIdx="0" presStyleCnt="3" custScaleX="55670" custScaleY="53664"/>
      <dgm:spPr/>
    </dgm:pt>
    <dgm:pt modelId="{8C9D935E-D5FB-43EE-B754-ADDD2E5EC9FA}" type="pres">
      <dgm:prSet presAssocID="{537BF0F3-676D-4C5E-BD31-3A19D2892F41}" presName="text_2" presStyleLbl="node1" presStyleIdx="1" presStyleCnt="3">
        <dgm:presLayoutVars>
          <dgm:bulletEnabled val="1"/>
        </dgm:presLayoutVars>
      </dgm:prSet>
      <dgm:spPr>
        <a:xfrm>
          <a:off x="910624" y="1721428"/>
          <a:ext cx="4288205" cy="860714"/>
        </a:xfrm>
        <a:prstGeom prst="rect">
          <a:avLst/>
        </a:prstGeom>
      </dgm:spPr>
    </dgm:pt>
    <dgm:pt modelId="{F2B71C15-9949-444C-871F-C9EDACA32087}" type="pres">
      <dgm:prSet presAssocID="{537BF0F3-676D-4C5E-BD31-3A19D2892F41}" presName="accent_2" presStyleCnt="0"/>
      <dgm:spPr/>
    </dgm:pt>
    <dgm:pt modelId="{4B2567C3-FF3D-4F97-8E57-7C85251375C7}" type="pres">
      <dgm:prSet presAssocID="{537BF0F3-676D-4C5E-BD31-3A19D2892F41}" presName="accentRepeatNode" presStyleLbl="solidFgAcc1" presStyleIdx="1" presStyleCnt="3" custScaleX="54968" custScaleY="57860"/>
      <dgm:spPr/>
    </dgm:pt>
    <dgm:pt modelId="{43F875E7-379D-489E-87DE-1E8698C72C51}" type="pres">
      <dgm:prSet presAssocID="{0711538C-42C9-4EFB-8253-9B1D62326590}" presName="text_3" presStyleLbl="node1" presStyleIdx="2" presStyleCnt="3">
        <dgm:presLayoutVars>
          <dgm:bulletEnabled val="1"/>
        </dgm:presLayoutVars>
      </dgm:prSet>
      <dgm:spPr>
        <a:xfrm>
          <a:off x="597754" y="3012499"/>
          <a:ext cx="4601075" cy="860714"/>
        </a:xfrm>
        <a:prstGeom prst="rect">
          <a:avLst/>
        </a:prstGeom>
      </dgm:spPr>
    </dgm:pt>
    <dgm:pt modelId="{47280E73-F83A-4D7D-BAE1-984EF1F68A75}" type="pres">
      <dgm:prSet presAssocID="{0711538C-42C9-4EFB-8253-9B1D62326590}" presName="accent_3" presStyleCnt="0"/>
      <dgm:spPr/>
    </dgm:pt>
    <dgm:pt modelId="{762E5241-9010-4302-A5B3-3D32B85E961F}" type="pres">
      <dgm:prSet presAssocID="{0711538C-42C9-4EFB-8253-9B1D62326590}" presName="accentRepeatNode" presStyleLbl="solidFgAcc1" presStyleIdx="2" presStyleCnt="3" custScaleX="55670" custScaleY="54874"/>
      <dgm:spPr/>
    </dgm:pt>
  </dgm:ptLst>
  <dgm:cxnLst>
    <dgm:cxn modelId="{AA5F8308-BFFD-4722-A927-70386816ADA0}" type="presOf" srcId="{0711538C-42C9-4EFB-8253-9B1D62326590}" destId="{43F875E7-379D-489E-87DE-1E8698C72C51}" srcOrd="0" destOrd="0" presId="urn:microsoft.com/office/officeart/2008/layout/VerticalCurvedList"/>
    <dgm:cxn modelId="{85170586-BEAE-4483-81C1-C5F903204B35}" type="presOf" srcId="{78A9D278-DD93-483B-B65A-CA5172C4DC6F}" destId="{C0CD554E-F7FD-4FFD-A534-A682AF31092E}" srcOrd="0" destOrd="0" presId="urn:microsoft.com/office/officeart/2008/layout/VerticalCurvedList"/>
    <dgm:cxn modelId="{583596AF-9977-4574-88B6-11590DDA1F61}" type="presOf" srcId="{B8441FA1-1A0A-41D4-9998-1AC6C4DA2336}" destId="{E9439ADA-2241-4C60-890E-D1CDF1A41050}" srcOrd="0" destOrd="0" presId="urn:microsoft.com/office/officeart/2008/layout/VerticalCurvedList"/>
    <dgm:cxn modelId="{F1B70ABE-E111-4838-8F6C-5A367F10B420}" srcId="{B8441FA1-1A0A-41D4-9998-1AC6C4DA2336}" destId="{0711538C-42C9-4EFB-8253-9B1D62326590}" srcOrd="2" destOrd="0" parTransId="{AD293B61-F5DA-4EFD-98A2-306B895513DF}" sibTransId="{560A50B2-23B9-4623-A438-7CB1F66F3E1A}"/>
    <dgm:cxn modelId="{F67B04C6-216E-4897-8652-E30DF55DACBC}" srcId="{B8441FA1-1A0A-41D4-9998-1AC6C4DA2336}" destId="{78A9D278-DD93-483B-B65A-CA5172C4DC6F}" srcOrd="0" destOrd="0" parTransId="{B8887E29-7574-4C96-B752-BA0CA575A5AD}" sibTransId="{F8AB53B2-D660-42D5-B58A-F7DEEC370FB2}"/>
    <dgm:cxn modelId="{5EC0E1F1-B3A7-4665-86AF-6CEFCC8959E6}" type="presOf" srcId="{F8AB53B2-D660-42D5-B58A-F7DEEC370FB2}" destId="{6B51DF09-9AFF-48C6-8B02-74B1369F7263}" srcOrd="0" destOrd="0" presId="urn:microsoft.com/office/officeart/2008/layout/VerticalCurvedList"/>
    <dgm:cxn modelId="{EA8E47F6-9A44-4053-967A-B98AC63DA3B8}" type="presOf" srcId="{537BF0F3-676D-4C5E-BD31-3A19D2892F41}" destId="{8C9D935E-D5FB-43EE-B754-ADDD2E5EC9FA}" srcOrd="0" destOrd="0" presId="urn:microsoft.com/office/officeart/2008/layout/VerticalCurvedList"/>
    <dgm:cxn modelId="{249AADF8-421A-496D-AD1F-DC8B18694048}" srcId="{B8441FA1-1A0A-41D4-9998-1AC6C4DA2336}" destId="{537BF0F3-676D-4C5E-BD31-3A19D2892F41}" srcOrd="1" destOrd="0" parTransId="{62A3CDAE-7F78-4D1C-9673-9EB1EFDA111C}" sibTransId="{FAE1B883-588E-4A5A-AB89-258AF87904FA}"/>
    <dgm:cxn modelId="{81BEAA68-B68C-4189-8E35-5256C3C5CC75}" type="presParOf" srcId="{E9439ADA-2241-4C60-890E-D1CDF1A41050}" destId="{48123B51-01B5-4D1A-AD58-836E0AA2CD41}" srcOrd="0" destOrd="0" presId="urn:microsoft.com/office/officeart/2008/layout/VerticalCurvedList"/>
    <dgm:cxn modelId="{C1A43293-7DCE-4FFE-BF80-7F203315DCDB}" type="presParOf" srcId="{48123B51-01B5-4D1A-AD58-836E0AA2CD41}" destId="{69B173AD-65F0-4710-95BB-C53FD58C8B7A}" srcOrd="0" destOrd="0" presId="urn:microsoft.com/office/officeart/2008/layout/VerticalCurvedList"/>
    <dgm:cxn modelId="{97886CE5-2BAA-40B0-9687-78515519D515}" type="presParOf" srcId="{69B173AD-65F0-4710-95BB-C53FD58C8B7A}" destId="{FF07DE7B-E1DB-40F7-85F2-1D395EA8E8FB}" srcOrd="0" destOrd="0" presId="urn:microsoft.com/office/officeart/2008/layout/VerticalCurvedList"/>
    <dgm:cxn modelId="{A5BBA359-2CC4-4D67-9C0B-25D4B5C1B15B}" type="presParOf" srcId="{69B173AD-65F0-4710-95BB-C53FD58C8B7A}" destId="{6B51DF09-9AFF-48C6-8B02-74B1369F7263}" srcOrd="1" destOrd="0" presId="urn:microsoft.com/office/officeart/2008/layout/VerticalCurvedList"/>
    <dgm:cxn modelId="{36F355D2-CA73-4C56-985F-854BB010E971}" type="presParOf" srcId="{69B173AD-65F0-4710-95BB-C53FD58C8B7A}" destId="{ECAFC154-7FB9-4020-AEEA-B6BF0223BCA9}" srcOrd="2" destOrd="0" presId="urn:microsoft.com/office/officeart/2008/layout/VerticalCurvedList"/>
    <dgm:cxn modelId="{3E2EB947-F3C8-4B29-B45F-118A9AD9C546}" type="presParOf" srcId="{69B173AD-65F0-4710-95BB-C53FD58C8B7A}" destId="{8CDD5DBA-5F02-476B-95BD-3772B2E14CF7}" srcOrd="3" destOrd="0" presId="urn:microsoft.com/office/officeart/2008/layout/VerticalCurvedList"/>
    <dgm:cxn modelId="{EB4A2233-ED4B-4177-809A-B4DF943D0C97}" type="presParOf" srcId="{48123B51-01B5-4D1A-AD58-836E0AA2CD41}" destId="{C0CD554E-F7FD-4FFD-A534-A682AF31092E}" srcOrd="1" destOrd="0" presId="urn:microsoft.com/office/officeart/2008/layout/VerticalCurvedList"/>
    <dgm:cxn modelId="{7EBBBEE6-3F00-42BA-BCF9-D45BA95BE12F}" type="presParOf" srcId="{48123B51-01B5-4D1A-AD58-836E0AA2CD41}" destId="{10FC886A-1307-42C9-964A-BB205A6DF0B5}" srcOrd="2" destOrd="0" presId="urn:microsoft.com/office/officeart/2008/layout/VerticalCurvedList"/>
    <dgm:cxn modelId="{69F0848E-3784-44C4-BAB1-14CACC3C801D}" type="presParOf" srcId="{10FC886A-1307-42C9-964A-BB205A6DF0B5}" destId="{0F3BCD29-8616-4117-93FD-AE417BFAD4EE}" srcOrd="0" destOrd="0" presId="urn:microsoft.com/office/officeart/2008/layout/VerticalCurvedList"/>
    <dgm:cxn modelId="{E1246D91-1A83-42EA-8CC8-94FA6BBDCA0C}" type="presParOf" srcId="{48123B51-01B5-4D1A-AD58-836E0AA2CD41}" destId="{8C9D935E-D5FB-43EE-B754-ADDD2E5EC9FA}" srcOrd="3" destOrd="0" presId="urn:microsoft.com/office/officeart/2008/layout/VerticalCurvedList"/>
    <dgm:cxn modelId="{046423B4-52FD-490D-9AF6-AAF323EBA0C7}" type="presParOf" srcId="{48123B51-01B5-4D1A-AD58-836E0AA2CD41}" destId="{F2B71C15-9949-444C-871F-C9EDACA32087}" srcOrd="4" destOrd="0" presId="urn:microsoft.com/office/officeart/2008/layout/VerticalCurvedList"/>
    <dgm:cxn modelId="{7E6E5D67-5EE3-4844-98F6-9A8B976EE49D}" type="presParOf" srcId="{F2B71C15-9949-444C-871F-C9EDACA32087}" destId="{4B2567C3-FF3D-4F97-8E57-7C85251375C7}" srcOrd="0" destOrd="0" presId="urn:microsoft.com/office/officeart/2008/layout/VerticalCurvedList"/>
    <dgm:cxn modelId="{8332A06D-F7EE-4B12-BBDF-0E8E0940CEE5}" type="presParOf" srcId="{48123B51-01B5-4D1A-AD58-836E0AA2CD41}" destId="{43F875E7-379D-489E-87DE-1E8698C72C51}" srcOrd="5" destOrd="0" presId="urn:microsoft.com/office/officeart/2008/layout/VerticalCurvedList"/>
    <dgm:cxn modelId="{1C4D9CC8-CF0B-4656-AC7D-E86DBA11D073}" type="presParOf" srcId="{48123B51-01B5-4D1A-AD58-836E0AA2CD41}" destId="{47280E73-F83A-4D7D-BAE1-984EF1F68A75}" srcOrd="6" destOrd="0" presId="urn:microsoft.com/office/officeart/2008/layout/VerticalCurvedList"/>
    <dgm:cxn modelId="{2132059A-4557-4AAB-A678-8E9FA5974490}" type="presParOf" srcId="{47280E73-F83A-4D7D-BAE1-984EF1F68A75}" destId="{762E5241-9010-4302-A5B3-3D32B85E96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7AD39-DEF6-4C06-A82A-A4FE38DE8DF1}">
      <dsp:nvSpPr>
        <dsp:cNvPr id="0" name=""/>
        <dsp:cNvSpPr/>
      </dsp:nvSpPr>
      <dsp:spPr>
        <a:xfrm>
          <a:off x="-5038192" y="-771886"/>
          <a:ext cx="6000086" cy="6000086"/>
        </a:xfrm>
        <a:prstGeom prst="blockArc">
          <a:avLst>
            <a:gd name="adj1" fmla="val 18900000"/>
            <a:gd name="adj2" fmla="val 2700000"/>
            <a:gd name="adj3" fmla="val 36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A8FA12-3F70-4FA2-A717-FB01BF945707}">
      <dsp:nvSpPr>
        <dsp:cNvPr id="0" name=""/>
        <dsp:cNvSpPr/>
      </dsp:nvSpPr>
      <dsp:spPr>
        <a:xfrm>
          <a:off x="420790" y="278430"/>
          <a:ext cx="4811843" cy="55721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t>Consumer Trend</a:t>
          </a:r>
          <a:endParaRPr lang="ko-KR" altLang="en-US" sz="2100" kern="1200" dirty="0"/>
        </a:p>
      </dsp:txBody>
      <dsp:txXfrm>
        <a:off x="420790" y="278430"/>
        <a:ext cx="4811843" cy="557217"/>
      </dsp:txXfrm>
    </dsp:sp>
    <dsp:sp modelId="{98CF6AD7-9AD8-4165-B909-2098925B7C07}">
      <dsp:nvSpPr>
        <dsp:cNvPr id="0" name=""/>
        <dsp:cNvSpPr/>
      </dsp:nvSpPr>
      <dsp:spPr>
        <a:xfrm>
          <a:off x="72529" y="208778"/>
          <a:ext cx="696521" cy="696521"/>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BA79AD8-BF6D-44A1-872B-DB2B838DF7F8}">
      <dsp:nvSpPr>
        <dsp:cNvPr id="0" name=""/>
        <dsp:cNvSpPr/>
      </dsp:nvSpPr>
      <dsp:spPr>
        <a:xfrm>
          <a:off x="820076" y="1113989"/>
          <a:ext cx="4412558" cy="55721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t>Ongoing Crisis</a:t>
          </a:r>
          <a:endParaRPr lang="ko-KR" altLang="en-US" sz="2100" kern="1200" dirty="0"/>
        </a:p>
      </dsp:txBody>
      <dsp:txXfrm>
        <a:off x="820076" y="1113989"/>
        <a:ext cx="4412558" cy="557217"/>
      </dsp:txXfrm>
    </dsp:sp>
    <dsp:sp modelId="{319CE1D7-A5B7-40DC-9C1E-198E97CB1561}">
      <dsp:nvSpPr>
        <dsp:cNvPr id="0" name=""/>
        <dsp:cNvSpPr/>
      </dsp:nvSpPr>
      <dsp:spPr>
        <a:xfrm>
          <a:off x="471874" y="1044396"/>
          <a:ext cx="696403" cy="696403"/>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1BEED99-9B14-41CF-8CB3-7BB6B28B7BD7}">
      <dsp:nvSpPr>
        <dsp:cNvPr id="0" name=""/>
        <dsp:cNvSpPr/>
      </dsp:nvSpPr>
      <dsp:spPr>
        <a:xfrm>
          <a:off x="942624" y="1949548"/>
          <a:ext cx="4290009" cy="55721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t>Virus Outbreak</a:t>
          </a:r>
          <a:endParaRPr lang="ko-KR" altLang="en-US" sz="2100" kern="1200" dirty="0"/>
        </a:p>
      </dsp:txBody>
      <dsp:txXfrm>
        <a:off x="942624" y="1949548"/>
        <a:ext cx="4290009" cy="557217"/>
      </dsp:txXfrm>
    </dsp:sp>
    <dsp:sp modelId="{4B043204-F7C1-4C16-AAD8-09EC9C6AF37B}">
      <dsp:nvSpPr>
        <dsp:cNvPr id="0" name=""/>
        <dsp:cNvSpPr/>
      </dsp:nvSpPr>
      <dsp:spPr>
        <a:xfrm>
          <a:off x="594363" y="1879896"/>
          <a:ext cx="696521" cy="696521"/>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6B404-3835-4CE1-9BAF-130A69BBB295}">
      <dsp:nvSpPr>
        <dsp:cNvPr id="0" name=""/>
        <dsp:cNvSpPr/>
      </dsp:nvSpPr>
      <dsp:spPr>
        <a:xfrm>
          <a:off x="820076" y="2785107"/>
          <a:ext cx="4412558" cy="55721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t>International Cooperation</a:t>
          </a:r>
          <a:endParaRPr lang="ko-KR" altLang="en-US" sz="2100" kern="1200" dirty="0"/>
        </a:p>
      </dsp:txBody>
      <dsp:txXfrm>
        <a:off x="820076" y="2785107"/>
        <a:ext cx="4412558" cy="557217"/>
      </dsp:txXfrm>
    </dsp:sp>
    <dsp:sp modelId="{FBA82823-A464-414C-8208-F916CD50D472}">
      <dsp:nvSpPr>
        <dsp:cNvPr id="0" name=""/>
        <dsp:cNvSpPr/>
      </dsp:nvSpPr>
      <dsp:spPr>
        <a:xfrm>
          <a:off x="471815" y="2715454"/>
          <a:ext cx="696521" cy="696521"/>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480DEAB-A949-4B3D-B4BB-4C5F9B6AAABE}">
      <dsp:nvSpPr>
        <dsp:cNvPr id="0" name=""/>
        <dsp:cNvSpPr/>
      </dsp:nvSpPr>
      <dsp:spPr>
        <a:xfrm>
          <a:off x="420790" y="3620665"/>
          <a:ext cx="4811843" cy="55721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t>Depression</a:t>
          </a:r>
          <a:endParaRPr lang="ko-KR" altLang="en-US" sz="2100" kern="1200" dirty="0"/>
        </a:p>
      </dsp:txBody>
      <dsp:txXfrm>
        <a:off x="420790" y="3620665"/>
        <a:ext cx="4811843" cy="557217"/>
      </dsp:txXfrm>
    </dsp:sp>
    <dsp:sp modelId="{0DDBAB4A-272B-4144-97C3-210E28FC9376}">
      <dsp:nvSpPr>
        <dsp:cNvPr id="0" name=""/>
        <dsp:cNvSpPr/>
      </dsp:nvSpPr>
      <dsp:spPr>
        <a:xfrm>
          <a:off x="72529" y="3551013"/>
          <a:ext cx="696521" cy="696521"/>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23EDF-38C1-477B-884C-912F2F4DA936}">
      <dsp:nvSpPr>
        <dsp:cNvPr id="0" name=""/>
        <dsp:cNvSpPr/>
      </dsp:nvSpPr>
      <dsp:spPr>
        <a:xfrm>
          <a:off x="0" y="475297"/>
          <a:ext cx="5499289" cy="1106192"/>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Cultivation Field &amp; Port</a:t>
          </a:r>
          <a:endParaRPr lang="ko-KR" altLang="en-US" sz="2100" kern="1200" dirty="0">
            <a:solidFill>
              <a:prstClr val="white"/>
            </a:solidFill>
            <a:latin typeface="맑은 고딕"/>
            <a:ea typeface="맑은 고딕" panose="020B0503020000020004" pitchFamily="50" charset="-127"/>
            <a:cs typeface="+mn-cs"/>
          </a:endParaRPr>
        </a:p>
      </dsp:txBody>
      <dsp:txXfrm>
        <a:off x="54000" y="529297"/>
        <a:ext cx="5391289" cy="998192"/>
      </dsp:txXfrm>
    </dsp:sp>
    <dsp:sp modelId="{A431FA81-6DED-48CF-91BA-F87885542636}">
      <dsp:nvSpPr>
        <dsp:cNvPr id="0" name=""/>
        <dsp:cNvSpPr/>
      </dsp:nvSpPr>
      <dsp:spPr>
        <a:xfrm>
          <a:off x="0" y="1718286"/>
          <a:ext cx="5499289" cy="1216800"/>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Sponge</a:t>
          </a:r>
          <a:endParaRPr lang="ko-KR" altLang="en-US" sz="2100" kern="1200" dirty="0">
            <a:solidFill>
              <a:prstClr val="white"/>
            </a:solidFill>
            <a:latin typeface="맑은 고딕"/>
            <a:ea typeface="맑은 고딕" panose="020B0503020000020004" pitchFamily="50" charset="-127"/>
            <a:cs typeface="+mn-cs"/>
          </a:endParaRPr>
        </a:p>
      </dsp:txBody>
      <dsp:txXfrm>
        <a:off x="59399" y="1777685"/>
        <a:ext cx="5380491" cy="1098002"/>
      </dsp:txXfrm>
    </dsp:sp>
    <dsp:sp modelId="{1CBC90EC-9FFB-42FD-9F49-B20EAB3577C3}">
      <dsp:nvSpPr>
        <dsp:cNvPr id="0" name=""/>
        <dsp:cNvSpPr/>
      </dsp:nvSpPr>
      <dsp:spPr>
        <a:xfrm>
          <a:off x="0" y="3084429"/>
          <a:ext cx="5499289" cy="1106192"/>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Nutrient solution</a:t>
          </a:r>
          <a:endParaRPr lang="ko-KR" altLang="en-US" sz="2100" kern="1200" dirty="0">
            <a:solidFill>
              <a:prstClr val="white"/>
            </a:solidFill>
            <a:latin typeface="맑은 고딕"/>
            <a:ea typeface="맑은 고딕" panose="020B0503020000020004" pitchFamily="50" charset="-127"/>
            <a:cs typeface="+mn-cs"/>
          </a:endParaRPr>
        </a:p>
      </dsp:txBody>
      <dsp:txXfrm>
        <a:off x="54000" y="3138429"/>
        <a:ext cx="5391289" cy="998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7AD39-DEF6-4C06-A82A-A4FE38DE8DF1}">
      <dsp:nvSpPr>
        <dsp:cNvPr id="0" name=""/>
        <dsp:cNvSpPr/>
      </dsp:nvSpPr>
      <dsp:spPr>
        <a:xfrm>
          <a:off x="-5036301" y="-771886"/>
          <a:ext cx="6000086" cy="6000086"/>
        </a:xfrm>
        <a:prstGeom prst="blockArc">
          <a:avLst>
            <a:gd name="adj1" fmla="val 18900000"/>
            <a:gd name="adj2" fmla="val 2700000"/>
            <a:gd name="adj3" fmla="val 36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37DB1C-72F2-417A-86EE-1B2E06A1194A}">
      <dsp:nvSpPr>
        <dsp:cNvPr id="0" name=""/>
        <dsp:cNvSpPr/>
      </dsp:nvSpPr>
      <dsp:spPr>
        <a:xfrm>
          <a:off x="312610" y="202584"/>
          <a:ext cx="10143496" cy="404989"/>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Saves Space</a:t>
          </a:r>
          <a:endParaRPr lang="ko-KR" altLang="en-US" sz="2100" kern="1200" dirty="0">
            <a:solidFill>
              <a:prstClr val="white"/>
            </a:solidFill>
            <a:latin typeface="맑은 고딕"/>
            <a:ea typeface="맑은 고딕" panose="020B0503020000020004" pitchFamily="50" charset="-127"/>
            <a:cs typeface="+mn-cs"/>
          </a:endParaRPr>
        </a:p>
      </dsp:txBody>
      <dsp:txXfrm>
        <a:off x="312610" y="202584"/>
        <a:ext cx="10143496" cy="404989"/>
      </dsp:txXfrm>
    </dsp:sp>
    <dsp:sp modelId="{20547EFE-D8F0-438A-9B3D-1580253948F1}">
      <dsp:nvSpPr>
        <dsp:cNvPr id="0" name=""/>
        <dsp:cNvSpPr/>
      </dsp:nvSpPr>
      <dsp:spPr>
        <a:xfrm>
          <a:off x="74403" y="156959"/>
          <a:ext cx="506151" cy="5061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CD1932-E188-4AE0-9315-D40DA553349F}">
      <dsp:nvSpPr>
        <dsp:cNvPr id="0" name=""/>
        <dsp:cNvSpPr/>
      </dsp:nvSpPr>
      <dsp:spPr>
        <a:xfrm>
          <a:off x="679365" y="810425"/>
          <a:ext cx="9776742" cy="404989"/>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Water Conservation. </a:t>
          </a:r>
          <a:endParaRPr lang="ko-KR" altLang="en-US" sz="2100" kern="1200" dirty="0">
            <a:solidFill>
              <a:prstClr val="white"/>
            </a:solidFill>
            <a:latin typeface="맑은 고딕"/>
            <a:ea typeface="맑은 고딕" panose="020B0503020000020004" pitchFamily="50" charset="-127"/>
            <a:cs typeface="+mn-cs"/>
          </a:endParaRPr>
        </a:p>
      </dsp:txBody>
      <dsp:txXfrm>
        <a:off x="679365" y="810425"/>
        <a:ext cx="9776742" cy="404989"/>
      </dsp:txXfrm>
    </dsp:sp>
    <dsp:sp modelId="{B9EE752A-E894-4F8A-8743-F4784DF66B0A}">
      <dsp:nvSpPr>
        <dsp:cNvPr id="0" name=""/>
        <dsp:cNvSpPr/>
      </dsp:nvSpPr>
      <dsp:spPr>
        <a:xfrm>
          <a:off x="426246" y="759801"/>
          <a:ext cx="506237" cy="5062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41604-00F4-4A54-85DC-EA3B30EA3A08}">
      <dsp:nvSpPr>
        <dsp:cNvPr id="0" name=""/>
        <dsp:cNvSpPr/>
      </dsp:nvSpPr>
      <dsp:spPr>
        <a:xfrm>
          <a:off x="880344" y="1417820"/>
          <a:ext cx="9575762" cy="404989"/>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Fewer Chemicals. </a:t>
          </a:r>
          <a:endParaRPr lang="ko-KR" altLang="en-US" sz="2100" kern="1200" dirty="0">
            <a:solidFill>
              <a:prstClr val="white"/>
            </a:solidFill>
            <a:latin typeface="맑은 고딕"/>
            <a:ea typeface="맑은 고딕" panose="020B0503020000020004" pitchFamily="50" charset="-127"/>
            <a:cs typeface="+mn-cs"/>
          </a:endParaRPr>
        </a:p>
      </dsp:txBody>
      <dsp:txXfrm>
        <a:off x="880344" y="1417820"/>
        <a:ext cx="9575762" cy="404989"/>
      </dsp:txXfrm>
    </dsp:sp>
    <dsp:sp modelId="{A672155D-1AF4-4BF0-BEFB-556DDDCC373A}">
      <dsp:nvSpPr>
        <dsp:cNvPr id="0" name=""/>
        <dsp:cNvSpPr/>
      </dsp:nvSpPr>
      <dsp:spPr>
        <a:xfrm>
          <a:off x="627226" y="1367197"/>
          <a:ext cx="506237" cy="5062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82E63A-8A60-4BA5-A996-134E8CD63D37}">
      <dsp:nvSpPr>
        <dsp:cNvPr id="0" name=""/>
        <dsp:cNvSpPr/>
      </dsp:nvSpPr>
      <dsp:spPr>
        <a:xfrm>
          <a:off x="944515" y="2025662"/>
          <a:ext cx="9511591" cy="404989"/>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Faster Growth. </a:t>
          </a:r>
          <a:endParaRPr lang="ko-KR" altLang="en-US" sz="2100" kern="1200" dirty="0">
            <a:solidFill>
              <a:prstClr val="white"/>
            </a:solidFill>
            <a:latin typeface="맑은 고딕"/>
            <a:ea typeface="맑은 고딕" panose="020B0503020000020004" pitchFamily="50" charset="-127"/>
            <a:cs typeface="+mn-cs"/>
          </a:endParaRPr>
        </a:p>
      </dsp:txBody>
      <dsp:txXfrm>
        <a:off x="944515" y="2025662"/>
        <a:ext cx="9511591" cy="404989"/>
      </dsp:txXfrm>
    </dsp:sp>
    <dsp:sp modelId="{70239703-35A1-4A91-8598-8D6ED11A1829}">
      <dsp:nvSpPr>
        <dsp:cNvPr id="0" name=""/>
        <dsp:cNvSpPr/>
      </dsp:nvSpPr>
      <dsp:spPr>
        <a:xfrm>
          <a:off x="691397" y="1975038"/>
          <a:ext cx="506237" cy="5062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72C75-4FEC-4A4D-AE31-F515F8397768}">
      <dsp:nvSpPr>
        <dsp:cNvPr id="0" name=""/>
        <dsp:cNvSpPr/>
      </dsp:nvSpPr>
      <dsp:spPr>
        <a:xfrm>
          <a:off x="880344" y="2633503"/>
          <a:ext cx="9575762" cy="404989"/>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Nutrient Control.</a:t>
          </a:r>
          <a:endParaRPr lang="ko-KR" altLang="en-US" sz="2100" kern="1200" dirty="0">
            <a:solidFill>
              <a:prstClr val="white"/>
            </a:solidFill>
            <a:latin typeface="맑은 고딕"/>
            <a:ea typeface="맑은 고딕" panose="020B0503020000020004" pitchFamily="50" charset="-127"/>
            <a:cs typeface="+mn-cs"/>
          </a:endParaRPr>
        </a:p>
      </dsp:txBody>
      <dsp:txXfrm>
        <a:off x="880344" y="2633503"/>
        <a:ext cx="9575762" cy="404989"/>
      </dsp:txXfrm>
    </dsp:sp>
    <dsp:sp modelId="{30FF9172-2F9B-417D-8C9E-A6DD7A5FB510}">
      <dsp:nvSpPr>
        <dsp:cNvPr id="0" name=""/>
        <dsp:cNvSpPr/>
      </dsp:nvSpPr>
      <dsp:spPr>
        <a:xfrm>
          <a:off x="627226" y="2582879"/>
          <a:ext cx="506237" cy="5062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0F82D2-E706-469B-BCEB-FF16A4F5EC27}">
      <dsp:nvSpPr>
        <dsp:cNvPr id="0" name=""/>
        <dsp:cNvSpPr/>
      </dsp:nvSpPr>
      <dsp:spPr>
        <a:xfrm>
          <a:off x="679365" y="3240898"/>
          <a:ext cx="9776742" cy="404989"/>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Grow Indoors.</a:t>
          </a:r>
          <a:endParaRPr lang="ko-KR" altLang="en-US" sz="2100" kern="1200" dirty="0">
            <a:solidFill>
              <a:prstClr val="white"/>
            </a:solidFill>
            <a:latin typeface="맑은 고딕"/>
            <a:ea typeface="맑은 고딕" panose="020B0503020000020004" pitchFamily="50" charset="-127"/>
            <a:cs typeface="+mn-cs"/>
          </a:endParaRPr>
        </a:p>
      </dsp:txBody>
      <dsp:txXfrm>
        <a:off x="679365" y="3240898"/>
        <a:ext cx="9776742" cy="404989"/>
      </dsp:txXfrm>
    </dsp:sp>
    <dsp:sp modelId="{8092464B-F394-46C9-8791-C51B6CA87E8A}">
      <dsp:nvSpPr>
        <dsp:cNvPr id="0" name=""/>
        <dsp:cNvSpPr/>
      </dsp:nvSpPr>
      <dsp:spPr>
        <a:xfrm>
          <a:off x="426246" y="3190275"/>
          <a:ext cx="506237" cy="5062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BF32D-27F1-46EA-A64C-DB15FCCDCAD8}">
      <dsp:nvSpPr>
        <dsp:cNvPr id="0" name=""/>
        <dsp:cNvSpPr/>
      </dsp:nvSpPr>
      <dsp:spPr>
        <a:xfrm>
          <a:off x="312610" y="3848740"/>
          <a:ext cx="10143496" cy="404989"/>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en-US" sz="2100" kern="1200" dirty="0">
              <a:solidFill>
                <a:prstClr val="white"/>
              </a:solidFill>
              <a:latin typeface="맑은 고딕"/>
              <a:ea typeface="맑은 고딕" panose="020B0503020000020004" pitchFamily="50" charset="-127"/>
              <a:cs typeface="+mn-cs"/>
            </a:rPr>
            <a:t>Healthier Plants. </a:t>
          </a:r>
          <a:endParaRPr lang="ko-KR" altLang="en-US" sz="2100" kern="1200" dirty="0">
            <a:solidFill>
              <a:prstClr val="white"/>
            </a:solidFill>
            <a:latin typeface="맑은 고딕"/>
            <a:ea typeface="맑은 고딕" panose="020B0503020000020004" pitchFamily="50" charset="-127"/>
            <a:cs typeface="+mn-cs"/>
          </a:endParaRPr>
        </a:p>
      </dsp:txBody>
      <dsp:txXfrm>
        <a:off x="312610" y="3848740"/>
        <a:ext cx="10143496" cy="404989"/>
      </dsp:txXfrm>
    </dsp:sp>
    <dsp:sp modelId="{778878EE-740F-4953-9AF9-20DB2C20DC41}">
      <dsp:nvSpPr>
        <dsp:cNvPr id="0" name=""/>
        <dsp:cNvSpPr/>
      </dsp:nvSpPr>
      <dsp:spPr>
        <a:xfrm>
          <a:off x="59491" y="3798116"/>
          <a:ext cx="506237" cy="5062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7AD39-DEF6-4C06-A82A-A4FE38DE8DF1}">
      <dsp:nvSpPr>
        <dsp:cNvPr id="0" name=""/>
        <dsp:cNvSpPr/>
      </dsp:nvSpPr>
      <dsp:spPr>
        <a:xfrm>
          <a:off x="-5252384" y="-804448"/>
          <a:ext cx="6254530" cy="6254530"/>
        </a:xfrm>
        <a:prstGeom prst="blockArc">
          <a:avLst>
            <a:gd name="adj1" fmla="val 18900000"/>
            <a:gd name="adj2" fmla="val 2700000"/>
            <a:gd name="adj3" fmla="val 34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37DB1C-72F2-417A-86EE-1B2E06A1194A}">
      <dsp:nvSpPr>
        <dsp:cNvPr id="0" name=""/>
        <dsp:cNvSpPr/>
      </dsp:nvSpPr>
      <dsp:spPr>
        <a:xfrm>
          <a:off x="524693" y="357156"/>
          <a:ext cx="9926533" cy="714684"/>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Smart Hydroponic</a:t>
          </a:r>
          <a:endParaRPr lang="ko-KR" altLang="en-US" sz="2100" kern="1200" dirty="0">
            <a:solidFill>
              <a:prstClr val="white"/>
            </a:solidFill>
            <a:latin typeface="맑은 고딕"/>
            <a:ea typeface="맑은 고딕" panose="020B0503020000020004" pitchFamily="50" charset="-127"/>
            <a:cs typeface="+mn-cs"/>
          </a:endParaRPr>
        </a:p>
      </dsp:txBody>
      <dsp:txXfrm>
        <a:off x="524693" y="357156"/>
        <a:ext cx="9926533" cy="714684"/>
      </dsp:txXfrm>
    </dsp:sp>
    <dsp:sp modelId="{20547EFE-D8F0-438A-9B3D-1580253948F1}">
      <dsp:nvSpPr>
        <dsp:cNvPr id="0" name=""/>
        <dsp:cNvSpPr/>
      </dsp:nvSpPr>
      <dsp:spPr>
        <a:xfrm>
          <a:off x="327780" y="493451"/>
          <a:ext cx="446302" cy="45958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97B40F-1468-465A-90DB-6EEE04A83581}">
      <dsp:nvSpPr>
        <dsp:cNvPr id="0" name=""/>
        <dsp:cNvSpPr/>
      </dsp:nvSpPr>
      <dsp:spPr>
        <a:xfrm>
          <a:off x="934438" y="1429368"/>
          <a:ext cx="9516788" cy="714684"/>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Sensing Data</a:t>
          </a:r>
          <a:endParaRPr lang="ko-KR" altLang="en-US" sz="2100" kern="1200" dirty="0">
            <a:solidFill>
              <a:prstClr val="white"/>
            </a:solidFill>
            <a:latin typeface="맑은 고딕"/>
            <a:ea typeface="맑은 고딕" panose="020B0503020000020004" pitchFamily="50" charset="-127"/>
            <a:cs typeface="+mn-cs"/>
          </a:endParaRPr>
        </a:p>
      </dsp:txBody>
      <dsp:txXfrm>
        <a:off x="934438" y="1429368"/>
        <a:ext cx="9516788" cy="714684"/>
      </dsp:txXfrm>
    </dsp:sp>
    <dsp:sp modelId="{BAC4DD60-D95C-4038-919F-B828ABD93A22}">
      <dsp:nvSpPr>
        <dsp:cNvPr id="0" name=""/>
        <dsp:cNvSpPr/>
      </dsp:nvSpPr>
      <dsp:spPr>
        <a:xfrm>
          <a:off x="682672" y="1551436"/>
          <a:ext cx="503530" cy="470548"/>
        </a:xfrm>
        <a:prstGeom prst="ellipse">
          <a:avLst/>
        </a:prstGeom>
        <a:solidFill>
          <a:prstClr val="white">
            <a:hueOff val="0"/>
            <a:satOff val="0"/>
            <a:lumOff val="0"/>
            <a:alphaOff val="0"/>
          </a:prst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CEB29EE-8B78-4A20-A51C-BBD39A78EC3A}">
      <dsp:nvSpPr>
        <dsp:cNvPr id="0" name=""/>
        <dsp:cNvSpPr/>
      </dsp:nvSpPr>
      <dsp:spPr>
        <a:xfrm>
          <a:off x="934438" y="2501580"/>
          <a:ext cx="9516788" cy="714684"/>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Data Monitoring </a:t>
          </a:r>
          <a:endParaRPr lang="ko-KR" altLang="en-US" sz="2100" kern="1200" dirty="0">
            <a:solidFill>
              <a:prstClr val="white"/>
            </a:solidFill>
            <a:latin typeface="맑은 고딕"/>
            <a:ea typeface="맑은 고딕" panose="020B0503020000020004" pitchFamily="50" charset="-127"/>
            <a:cs typeface="+mn-cs"/>
          </a:endParaRPr>
        </a:p>
      </dsp:txBody>
      <dsp:txXfrm>
        <a:off x="934438" y="2501580"/>
        <a:ext cx="9516788" cy="714684"/>
      </dsp:txXfrm>
    </dsp:sp>
    <dsp:sp modelId="{EB065495-20D3-455E-90FE-E983DB457968}">
      <dsp:nvSpPr>
        <dsp:cNvPr id="0" name=""/>
        <dsp:cNvSpPr/>
      </dsp:nvSpPr>
      <dsp:spPr>
        <a:xfrm>
          <a:off x="682672" y="2601153"/>
          <a:ext cx="503530" cy="5155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A65245-6DBC-42A4-8626-4AA839DEDC44}">
      <dsp:nvSpPr>
        <dsp:cNvPr id="0" name=""/>
        <dsp:cNvSpPr/>
      </dsp:nvSpPr>
      <dsp:spPr>
        <a:xfrm>
          <a:off x="524693" y="3573792"/>
          <a:ext cx="9926533" cy="714684"/>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Main Server</a:t>
          </a:r>
          <a:endParaRPr lang="ko-KR" altLang="en-US" sz="2100" kern="1200" dirty="0">
            <a:solidFill>
              <a:prstClr val="white"/>
            </a:solidFill>
            <a:latin typeface="맑은 고딕"/>
            <a:ea typeface="맑은 고딕" panose="020B0503020000020004" pitchFamily="50" charset="-127"/>
            <a:cs typeface="+mn-cs"/>
          </a:endParaRPr>
        </a:p>
      </dsp:txBody>
      <dsp:txXfrm>
        <a:off x="524693" y="3573792"/>
        <a:ext cx="9926533" cy="714684"/>
      </dsp:txXfrm>
    </dsp:sp>
    <dsp:sp modelId="{AAB2F409-283F-4FCA-BCE7-453E2F6F481D}">
      <dsp:nvSpPr>
        <dsp:cNvPr id="0" name=""/>
        <dsp:cNvSpPr/>
      </dsp:nvSpPr>
      <dsp:spPr>
        <a:xfrm>
          <a:off x="262426" y="3689513"/>
          <a:ext cx="524533" cy="4832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7AD39-DEF6-4C06-A82A-A4FE38DE8DF1}">
      <dsp:nvSpPr>
        <dsp:cNvPr id="0" name=""/>
        <dsp:cNvSpPr/>
      </dsp:nvSpPr>
      <dsp:spPr>
        <a:xfrm>
          <a:off x="-4888841" y="-749180"/>
          <a:ext cx="5822667" cy="5822667"/>
        </a:xfrm>
        <a:prstGeom prst="blockArc">
          <a:avLst>
            <a:gd name="adj1" fmla="val 18900000"/>
            <a:gd name="adj2" fmla="val 2700000"/>
            <a:gd name="adj3" fmla="val 37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283570-6EE5-4CC1-8B7A-78D5E93F77C9}">
      <dsp:nvSpPr>
        <dsp:cNvPr id="0" name=""/>
        <dsp:cNvSpPr/>
      </dsp:nvSpPr>
      <dsp:spPr>
        <a:xfrm>
          <a:off x="348484" y="227717"/>
          <a:ext cx="6017080" cy="455262"/>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Nutrient solution-temperature</a:t>
          </a:r>
          <a:endParaRPr lang="en-US" altLang="ko-KR" sz="2100" kern="1200" dirty="0">
            <a:solidFill>
              <a:prstClr val="white"/>
            </a:solidFill>
            <a:latin typeface="맑은 고딕"/>
            <a:ea typeface="맑은 고딕" panose="020B0503020000020004" pitchFamily="50" charset="-127"/>
            <a:cs typeface="+mn-cs"/>
          </a:endParaRPr>
        </a:p>
      </dsp:txBody>
      <dsp:txXfrm>
        <a:off x="348484" y="227717"/>
        <a:ext cx="6017080" cy="455262"/>
      </dsp:txXfrm>
    </dsp:sp>
    <dsp:sp modelId="{05FBBE44-3FC8-4B89-A80E-95C0CB5D1A20}">
      <dsp:nvSpPr>
        <dsp:cNvPr id="0" name=""/>
        <dsp:cNvSpPr/>
      </dsp:nvSpPr>
      <dsp:spPr>
        <a:xfrm>
          <a:off x="63944" y="170810"/>
          <a:ext cx="569078" cy="56907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18E689-C64A-4CC5-AD7A-FFE39625C36A}">
      <dsp:nvSpPr>
        <dsp:cNvPr id="0" name=""/>
        <dsp:cNvSpPr/>
      </dsp:nvSpPr>
      <dsp:spPr>
        <a:xfrm>
          <a:off x="722969" y="910525"/>
          <a:ext cx="5642596" cy="455262"/>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Temperature Humidity</a:t>
          </a:r>
          <a:endParaRPr lang="en-US" altLang="ko-KR" sz="2100" kern="1200" dirty="0">
            <a:solidFill>
              <a:prstClr val="white"/>
            </a:solidFill>
            <a:latin typeface="맑은 고딕"/>
            <a:ea typeface="맑은 고딕" panose="020B0503020000020004" pitchFamily="50" charset="-127"/>
            <a:cs typeface="+mn-cs"/>
          </a:endParaRPr>
        </a:p>
      </dsp:txBody>
      <dsp:txXfrm>
        <a:off x="722969" y="910525"/>
        <a:ext cx="5642596" cy="455262"/>
      </dsp:txXfrm>
    </dsp:sp>
    <dsp:sp modelId="{C550A72C-A3BB-48DB-B3A9-3BAC93A6F280}">
      <dsp:nvSpPr>
        <dsp:cNvPr id="0" name=""/>
        <dsp:cNvSpPr/>
      </dsp:nvSpPr>
      <dsp:spPr>
        <a:xfrm>
          <a:off x="438429" y="853618"/>
          <a:ext cx="569078" cy="56907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551CBA-AAA0-40C8-86A0-6313CE26FCDD}">
      <dsp:nvSpPr>
        <dsp:cNvPr id="0" name=""/>
        <dsp:cNvSpPr/>
      </dsp:nvSpPr>
      <dsp:spPr>
        <a:xfrm>
          <a:off x="894211" y="1593333"/>
          <a:ext cx="5471353" cy="455262"/>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Light-delivery time</a:t>
          </a:r>
          <a:endParaRPr lang="en-US" altLang="ko-KR" sz="2100" kern="1200" dirty="0">
            <a:solidFill>
              <a:prstClr val="white"/>
            </a:solidFill>
            <a:latin typeface="맑은 고딕"/>
            <a:ea typeface="맑은 고딕" panose="020B0503020000020004" pitchFamily="50" charset="-127"/>
            <a:cs typeface="+mn-cs"/>
          </a:endParaRPr>
        </a:p>
      </dsp:txBody>
      <dsp:txXfrm>
        <a:off x="894211" y="1593333"/>
        <a:ext cx="5471353" cy="455262"/>
      </dsp:txXfrm>
    </dsp:sp>
    <dsp:sp modelId="{AA673298-0761-4768-A4BC-8DE0B363266A}">
      <dsp:nvSpPr>
        <dsp:cNvPr id="0" name=""/>
        <dsp:cNvSpPr/>
      </dsp:nvSpPr>
      <dsp:spPr>
        <a:xfrm>
          <a:off x="609672" y="1536425"/>
          <a:ext cx="569078" cy="56907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1AA988-49C0-4E82-95DD-791A01C47AA4}">
      <dsp:nvSpPr>
        <dsp:cNvPr id="0" name=""/>
        <dsp:cNvSpPr/>
      </dsp:nvSpPr>
      <dsp:spPr>
        <a:xfrm>
          <a:off x="894211" y="2275709"/>
          <a:ext cx="5471353" cy="455262"/>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Production (weight)</a:t>
          </a:r>
          <a:endParaRPr lang="en-US" altLang="ko-KR" sz="2100" kern="1200" dirty="0">
            <a:solidFill>
              <a:prstClr val="white"/>
            </a:solidFill>
            <a:latin typeface="맑은 고딕"/>
            <a:ea typeface="맑은 고딕" panose="020B0503020000020004" pitchFamily="50" charset="-127"/>
            <a:cs typeface="+mn-cs"/>
          </a:endParaRPr>
        </a:p>
      </dsp:txBody>
      <dsp:txXfrm>
        <a:off x="894211" y="2275709"/>
        <a:ext cx="5471353" cy="455262"/>
      </dsp:txXfrm>
    </dsp:sp>
    <dsp:sp modelId="{AB14DD02-A0B0-47FB-B823-3D7715ACD0D0}">
      <dsp:nvSpPr>
        <dsp:cNvPr id="0" name=""/>
        <dsp:cNvSpPr/>
      </dsp:nvSpPr>
      <dsp:spPr>
        <a:xfrm>
          <a:off x="609672" y="2218801"/>
          <a:ext cx="569078" cy="56907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76057B-CA3F-44EF-B703-398571B7044B}">
      <dsp:nvSpPr>
        <dsp:cNvPr id="0" name=""/>
        <dsp:cNvSpPr/>
      </dsp:nvSpPr>
      <dsp:spPr>
        <a:xfrm>
          <a:off x="722969" y="2958517"/>
          <a:ext cx="5642596" cy="455262"/>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Production (size)</a:t>
          </a:r>
          <a:endParaRPr lang="en-US" altLang="ko-KR" sz="2100" kern="1200" dirty="0">
            <a:solidFill>
              <a:prstClr val="white"/>
            </a:solidFill>
            <a:latin typeface="맑은 고딕"/>
            <a:ea typeface="맑은 고딕" panose="020B0503020000020004" pitchFamily="50" charset="-127"/>
            <a:cs typeface="+mn-cs"/>
          </a:endParaRPr>
        </a:p>
      </dsp:txBody>
      <dsp:txXfrm>
        <a:off x="722969" y="2958517"/>
        <a:ext cx="5642596" cy="455262"/>
      </dsp:txXfrm>
    </dsp:sp>
    <dsp:sp modelId="{18664171-B478-4E73-AA7D-55239F82EE73}">
      <dsp:nvSpPr>
        <dsp:cNvPr id="0" name=""/>
        <dsp:cNvSpPr/>
      </dsp:nvSpPr>
      <dsp:spPr>
        <a:xfrm>
          <a:off x="438429" y="2901609"/>
          <a:ext cx="569078" cy="56907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717F4-7EAE-42CD-971F-F1B8130D2C1B}">
      <dsp:nvSpPr>
        <dsp:cNvPr id="0" name=""/>
        <dsp:cNvSpPr/>
      </dsp:nvSpPr>
      <dsp:spPr>
        <a:xfrm>
          <a:off x="348484" y="3641325"/>
          <a:ext cx="6017080" cy="455262"/>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a:solidFill>
                <a:prstClr val="white"/>
              </a:solidFill>
              <a:latin typeface="맑은 고딕"/>
              <a:ea typeface="맑은 고딕" panose="020B0503020000020004" pitchFamily="50" charset="-127"/>
              <a:cs typeface="+mn-cs"/>
            </a:rPr>
            <a:t>Number of plants used</a:t>
          </a:r>
          <a:endParaRPr lang="en-US" altLang="ko-KR" sz="2100" kern="1200" dirty="0">
            <a:solidFill>
              <a:prstClr val="white"/>
            </a:solidFill>
            <a:latin typeface="맑은 고딕"/>
            <a:ea typeface="맑은 고딕" panose="020B0503020000020004" pitchFamily="50" charset="-127"/>
            <a:cs typeface="+mn-cs"/>
          </a:endParaRPr>
        </a:p>
      </dsp:txBody>
      <dsp:txXfrm>
        <a:off x="348484" y="3641325"/>
        <a:ext cx="6017080" cy="455262"/>
      </dsp:txXfrm>
    </dsp:sp>
    <dsp:sp modelId="{26B08FEA-E939-4060-AA86-30784CB80F16}">
      <dsp:nvSpPr>
        <dsp:cNvPr id="0" name=""/>
        <dsp:cNvSpPr/>
      </dsp:nvSpPr>
      <dsp:spPr>
        <a:xfrm>
          <a:off x="63944" y="3584417"/>
          <a:ext cx="569078" cy="56907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1DF09-9AFF-48C6-8B02-74B1369F7263}">
      <dsp:nvSpPr>
        <dsp:cNvPr id="0" name=""/>
        <dsp:cNvSpPr/>
      </dsp:nvSpPr>
      <dsp:spPr>
        <a:xfrm>
          <a:off x="-4865381" y="-745614"/>
          <a:ext cx="5794799" cy="5794799"/>
        </a:xfrm>
        <a:prstGeom prst="blockArc">
          <a:avLst>
            <a:gd name="adj1" fmla="val 18900000"/>
            <a:gd name="adj2" fmla="val 2700000"/>
            <a:gd name="adj3" fmla="val 37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CD554E-F7FD-4FFD-A534-A682AF31092E}">
      <dsp:nvSpPr>
        <dsp:cNvPr id="0" name=""/>
        <dsp:cNvSpPr/>
      </dsp:nvSpPr>
      <dsp:spPr>
        <a:xfrm>
          <a:off x="597754" y="430357"/>
          <a:ext cx="4601075" cy="860714"/>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Receive &amp; Print</a:t>
          </a:r>
          <a:endParaRPr lang="ko-KR" altLang="en-US" sz="2100" kern="1200" dirty="0">
            <a:solidFill>
              <a:prstClr val="white"/>
            </a:solidFill>
            <a:latin typeface="맑은 고딕"/>
            <a:ea typeface="맑은 고딕" panose="020B0503020000020004" pitchFamily="50" charset="-127"/>
            <a:cs typeface="+mn-cs"/>
          </a:endParaRPr>
        </a:p>
      </dsp:txBody>
      <dsp:txXfrm>
        <a:off x="597754" y="430357"/>
        <a:ext cx="4601075" cy="860714"/>
      </dsp:txXfrm>
    </dsp:sp>
    <dsp:sp modelId="{0F3BCD29-8616-4117-93FD-AE417BFAD4EE}">
      <dsp:nvSpPr>
        <dsp:cNvPr id="0" name=""/>
        <dsp:cNvSpPr/>
      </dsp:nvSpPr>
      <dsp:spPr>
        <a:xfrm>
          <a:off x="285401" y="572030"/>
          <a:ext cx="624706" cy="57736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9D935E-D5FB-43EE-B754-ADDD2E5EC9FA}">
      <dsp:nvSpPr>
        <dsp:cNvPr id="0" name=""/>
        <dsp:cNvSpPr/>
      </dsp:nvSpPr>
      <dsp:spPr>
        <a:xfrm>
          <a:off x="910624" y="1721428"/>
          <a:ext cx="4288205" cy="860714"/>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Local DB &amp; Internet</a:t>
          </a:r>
          <a:endParaRPr lang="ko-KR" altLang="en-US" sz="2100" kern="1200" dirty="0">
            <a:solidFill>
              <a:prstClr val="white"/>
            </a:solidFill>
            <a:latin typeface="맑은 고딕"/>
            <a:ea typeface="맑은 고딕" panose="020B0503020000020004" pitchFamily="50" charset="-127"/>
            <a:cs typeface="+mn-cs"/>
          </a:endParaRPr>
        </a:p>
      </dsp:txBody>
      <dsp:txXfrm>
        <a:off x="910624" y="1721428"/>
        <a:ext cx="4288205" cy="860714"/>
      </dsp:txXfrm>
    </dsp:sp>
    <dsp:sp modelId="{4B2567C3-FF3D-4F97-8E57-7C85251375C7}">
      <dsp:nvSpPr>
        <dsp:cNvPr id="0" name=""/>
        <dsp:cNvSpPr/>
      </dsp:nvSpPr>
      <dsp:spPr>
        <a:xfrm>
          <a:off x="602047" y="1827651"/>
          <a:ext cx="617153" cy="64826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F875E7-379D-489E-87DE-1E8698C72C51}">
      <dsp:nvSpPr>
        <dsp:cNvPr id="0" name=""/>
        <dsp:cNvSpPr/>
      </dsp:nvSpPr>
      <dsp:spPr>
        <a:xfrm>
          <a:off x="597754" y="3012499"/>
          <a:ext cx="4601075" cy="860714"/>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Service &amp; Extends</a:t>
          </a:r>
          <a:r>
            <a:rPr lang="ko-KR" altLang="en-US" sz="2100" kern="1200" dirty="0">
              <a:solidFill>
                <a:prstClr val="white"/>
              </a:solidFill>
              <a:latin typeface="맑은 고딕"/>
              <a:ea typeface="맑은 고딕" panose="020B0503020000020004" pitchFamily="50" charset="-127"/>
              <a:cs typeface="+mn-cs"/>
            </a:rPr>
            <a:t> </a:t>
          </a:r>
        </a:p>
      </dsp:txBody>
      <dsp:txXfrm>
        <a:off x="597754" y="3012499"/>
        <a:ext cx="4601075" cy="860714"/>
      </dsp:txXfrm>
    </dsp:sp>
    <dsp:sp modelId="{762E5241-9010-4302-A5B3-3D32B85E961F}">
      <dsp:nvSpPr>
        <dsp:cNvPr id="0" name=""/>
        <dsp:cNvSpPr/>
      </dsp:nvSpPr>
      <dsp:spPr>
        <a:xfrm>
          <a:off x="311158" y="3134785"/>
          <a:ext cx="573192" cy="6161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1DF09-9AFF-48C6-8B02-74B1369F7263}">
      <dsp:nvSpPr>
        <dsp:cNvPr id="0" name=""/>
        <dsp:cNvSpPr/>
      </dsp:nvSpPr>
      <dsp:spPr>
        <a:xfrm>
          <a:off x="-4865381" y="-745614"/>
          <a:ext cx="5794799" cy="5794799"/>
        </a:xfrm>
        <a:prstGeom prst="blockArc">
          <a:avLst>
            <a:gd name="adj1" fmla="val 18900000"/>
            <a:gd name="adj2" fmla="val 2700000"/>
            <a:gd name="adj3" fmla="val 37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CD554E-F7FD-4FFD-A534-A682AF31092E}">
      <dsp:nvSpPr>
        <dsp:cNvPr id="0" name=""/>
        <dsp:cNvSpPr/>
      </dsp:nvSpPr>
      <dsp:spPr>
        <a:xfrm>
          <a:off x="597754" y="430357"/>
          <a:ext cx="4601075" cy="860714"/>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Receive &amp; Learning</a:t>
          </a:r>
          <a:endParaRPr lang="ko-KR" altLang="en-US" sz="2100" kern="1200" dirty="0">
            <a:solidFill>
              <a:prstClr val="white"/>
            </a:solidFill>
            <a:latin typeface="맑은 고딕"/>
            <a:ea typeface="맑은 고딕" panose="020B0503020000020004" pitchFamily="50" charset="-127"/>
            <a:cs typeface="+mn-cs"/>
          </a:endParaRPr>
        </a:p>
      </dsp:txBody>
      <dsp:txXfrm>
        <a:off x="597754" y="430357"/>
        <a:ext cx="4601075" cy="860714"/>
      </dsp:txXfrm>
    </dsp:sp>
    <dsp:sp modelId="{0F3BCD29-8616-4117-93FD-AE417BFAD4EE}">
      <dsp:nvSpPr>
        <dsp:cNvPr id="0" name=""/>
        <dsp:cNvSpPr/>
      </dsp:nvSpPr>
      <dsp:spPr>
        <a:xfrm>
          <a:off x="298279" y="572030"/>
          <a:ext cx="598949" cy="57736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9D935E-D5FB-43EE-B754-ADDD2E5EC9FA}">
      <dsp:nvSpPr>
        <dsp:cNvPr id="0" name=""/>
        <dsp:cNvSpPr/>
      </dsp:nvSpPr>
      <dsp:spPr>
        <a:xfrm>
          <a:off x="910624" y="1721428"/>
          <a:ext cx="4288205" cy="860714"/>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Service &amp; Print</a:t>
          </a:r>
          <a:endParaRPr lang="ko-KR" altLang="en-US" sz="2100" kern="1200" dirty="0">
            <a:solidFill>
              <a:prstClr val="white"/>
            </a:solidFill>
            <a:latin typeface="맑은 고딕"/>
            <a:ea typeface="맑은 고딕" panose="020B0503020000020004" pitchFamily="50" charset="-127"/>
            <a:cs typeface="+mn-cs"/>
          </a:endParaRPr>
        </a:p>
      </dsp:txBody>
      <dsp:txXfrm>
        <a:off x="910624" y="1721428"/>
        <a:ext cx="4288205" cy="860714"/>
      </dsp:txXfrm>
    </dsp:sp>
    <dsp:sp modelId="{4B2567C3-FF3D-4F97-8E57-7C85251375C7}">
      <dsp:nvSpPr>
        <dsp:cNvPr id="0" name=""/>
        <dsp:cNvSpPr/>
      </dsp:nvSpPr>
      <dsp:spPr>
        <a:xfrm>
          <a:off x="614925" y="1840529"/>
          <a:ext cx="591396" cy="6225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F875E7-379D-489E-87DE-1E8698C72C51}">
      <dsp:nvSpPr>
        <dsp:cNvPr id="0" name=""/>
        <dsp:cNvSpPr/>
      </dsp:nvSpPr>
      <dsp:spPr>
        <a:xfrm>
          <a:off x="597754" y="3012499"/>
          <a:ext cx="4601075" cy="860714"/>
        </a:xfrm>
        <a:prstGeom prst="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w="12700" cap="flat" cmpd="sng" algn="ctr">
          <a:noFill/>
          <a:prstDash val="solid"/>
          <a:miter lim="800000"/>
        </a:ln>
        <a:effectLst>
          <a:outerShdw blurRad="57150" dist="19050" dir="5400000" algn="ctr" rotWithShape="0">
            <a:srgbClr val="000000">
              <a:alpha val="6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2291" tIns="53340" rIns="53340" bIns="53340" numCol="1" spcCol="1270" anchor="ctr" anchorCtr="0">
          <a:noAutofit/>
        </a:bodyPr>
        <a:lstStyle/>
        <a:p>
          <a:pPr marL="0" lvl="0" indent="0" algn="l" defTabSz="933450" latinLnBrk="1">
            <a:lnSpc>
              <a:spcPct val="90000"/>
            </a:lnSpc>
            <a:spcBef>
              <a:spcPct val="0"/>
            </a:spcBef>
            <a:spcAft>
              <a:spcPct val="35000"/>
            </a:spcAft>
            <a:buNone/>
          </a:pPr>
          <a:r>
            <a:rPr lang="en-US" altLang="ko-KR" sz="2100" kern="1200" dirty="0">
              <a:solidFill>
                <a:prstClr val="white"/>
              </a:solidFill>
              <a:latin typeface="맑은 고딕"/>
              <a:ea typeface="맑은 고딕" panose="020B0503020000020004" pitchFamily="50" charset="-127"/>
              <a:cs typeface="+mn-cs"/>
            </a:rPr>
            <a:t>Extends System(preparing)</a:t>
          </a:r>
          <a:endParaRPr lang="ko-KR" altLang="en-US" sz="2100" kern="1200" dirty="0">
            <a:solidFill>
              <a:prstClr val="white"/>
            </a:solidFill>
            <a:latin typeface="맑은 고딕"/>
            <a:ea typeface="맑은 고딕" panose="020B0503020000020004" pitchFamily="50" charset="-127"/>
            <a:cs typeface="+mn-cs"/>
          </a:endParaRPr>
        </a:p>
      </dsp:txBody>
      <dsp:txXfrm>
        <a:off x="597754" y="3012499"/>
        <a:ext cx="4601075" cy="860714"/>
      </dsp:txXfrm>
    </dsp:sp>
    <dsp:sp modelId="{762E5241-9010-4302-A5B3-3D32B85E961F}">
      <dsp:nvSpPr>
        <dsp:cNvPr id="0" name=""/>
        <dsp:cNvSpPr/>
      </dsp:nvSpPr>
      <dsp:spPr>
        <a:xfrm>
          <a:off x="298279" y="3147664"/>
          <a:ext cx="598949" cy="59038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BECDA-9D15-4964-9AB8-8395BDA2CE40}" type="datetimeFigureOut">
              <a:rPr lang="ko-KR" altLang="en-US" smtClean="0"/>
              <a:t>2020-11-25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884C2-2B4F-45C0-A89E-FAED246FD93B}" type="slidenum">
              <a:rPr lang="ko-KR" altLang="en-US" smtClean="0"/>
              <a:t>‹#›</a:t>
            </a:fld>
            <a:endParaRPr lang="ko-KR" altLang="en-US"/>
          </a:p>
        </p:txBody>
      </p:sp>
    </p:spTree>
    <p:extLst>
      <p:ext uri="{BB962C8B-B14F-4D97-AF65-F5344CB8AC3E}">
        <p14:creationId xmlns:p14="http://schemas.microsoft.com/office/powerpoint/2010/main" val="87073514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현재 코로나 사태로 인해 공기중의 전염으로 인류의 사회적인 격리사태가 발생하고 있다</a:t>
            </a:r>
            <a:r>
              <a:rPr lang="en-US" altLang="ko-KR" dirty="0"/>
              <a:t>. </a:t>
            </a:r>
            <a:r>
              <a:rPr lang="ko-KR" altLang="en-US" dirty="0"/>
              <a:t>사회적으로나 경제적으로나 타격이 크고 일상이 마비되는 등 다양한 문제들이 발생하고있다</a:t>
            </a:r>
            <a:r>
              <a:rPr lang="en-US" altLang="ko-KR" dirty="0"/>
              <a:t>.</a:t>
            </a:r>
          </a:p>
          <a:p>
            <a:r>
              <a:rPr lang="ko-KR" altLang="en-US" dirty="0"/>
              <a:t>백신이 최근에 나왔지만 백신의 생산과 배포 문제도 있기에 최악의 경우 코로나가 </a:t>
            </a:r>
            <a:r>
              <a:rPr lang="ko-KR" altLang="en-US" dirty="0" err="1"/>
              <a:t>변종될</a:t>
            </a:r>
            <a:r>
              <a:rPr lang="ko-KR" altLang="en-US" dirty="0"/>
              <a:t> 가능성도 있다</a:t>
            </a:r>
            <a:r>
              <a:rPr lang="en-US" altLang="ko-KR" dirty="0"/>
              <a:t>.</a:t>
            </a:r>
          </a:p>
          <a:p>
            <a:r>
              <a:rPr lang="en-US" altLang="ko-KR"/>
              <a:t>What </a:t>
            </a:r>
            <a:r>
              <a:rPr lang="en-US" altLang="ko-KR" dirty="0"/>
              <a:t>a tragic..!!!</a:t>
            </a:r>
          </a:p>
          <a:p>
            <a:r>
              <a:rPr lang="en-US" altLang="ko-KR" dirty="0"/>
              <a:t>Even though Things are getting better. Entire earth is having a hard time through COVID19.</a:t>
            </a:r>
          </a:p>
          <a:p>
            <a:r>
              <a:rPr lang="ko-KR" altLang="en-US" dirty="0"/>
              <a:t>각분야의 전문가들은 </a:t>
            </a:r>
            <a:r>
              <a:rPr lang="en-US" altLang="ko-KR" dirty="0"/>
              <a:t>5</a:t>
            </a:r>
            <a:r>
              <a:rPr lang="ko-KR" altLang="en-US" dirty="0"/>
              <a:t>가지 커다란 변화가 우리의 삶과 마주한다고 말한다</a:t>
            </a:r>
            <a:r>
              <a:rPr lang="en-US" altLang="ko-KR" dirty="0"/>
              <a:t>.</a:t>
            </a:r>
          </a:p>
          <a:p>
            <a:r>
              <a:rPr lang="ko-KR" altLang="en-US" dirty="0"/>
              <a:t>그 다섯가지는 다음과 같습니다</a:t>
            </a:r>
            <a:r>
              <a:rPr lang="en-US" altLang="ko-KR" dirty="0"/>
              <a:t>.</a:t>
            </a:r>
          </a:p>
          <a:p>
            <a:pPr marL="228600" marR="0" lvl="0" indent="-228600" algn="l" defTabSz="914400" rtl="0" eaLnBrk="1" fontAlgn="auto" latinLnBrk="1" hangingPunct="1">
              <a:lnSpc>
                <a:spcPct val="100000"/>
              </a:lnSpc>
              <a:spcBef>
                <a:spcPts val="0"/>
              </a:spcBef>
              <a:spcAft>
                <a:spcPts val="0"/>
              </a:spcAft>
              <a:buClrTx/>
              <a:buSzTx/>
              <a:buFontTx/>
              <a:buAutoNum type="arabicPeriod"/>
              <a:tabLst/>
              <a:defRPr/>
            </a:pPr>
            <a:r>
              <a:rPr lang="en-US" altLang="ko-KR" dirty="0"/>
              <a:t>Consumer Trend</a:t>
            </a:r>
          </a:p>
          <a:p>
            <a:pPr marL="228600" marR="0" lvl="0" indent="-228600" algn="l" defTabSz="914400" rtl="0" eaLnBrk="1" fontAlgn="auto" latinLnBrk="1" hangingPunct="1">
              <a:lnSpc>
                <a:spcPct val="100000"/>
              </a:lnSpc>
              <a:spcBef>
                <a:spcPts val="0"/>
              </a:spcBef>
              <a:spcAft>
                <a:spcPts val="0"/>
              </a:spcAft>
              <a:buClrTx/>
              <a:buSzTx/>
              <a:buFontTx/>
              <a:buAutoNum type="arabicPeriod"/>
              <a:tabLst/>
              <a:defRPr/>
            </a:pPr>
            <a:r>
              <a:rPr lang="en-US" altLang="ko-KR" dirty="0"/>
              <a:t>Ongoing</a:t>
            </a:r>
            <a:r>
              <a:rPr lang="ko-KR" altLang="en-US" dirty="0"/>
              <a:t> </a:t>
            </a:r>
            <a:r>
              <a:rPr lang="en-US" altLang="ko-KR" dirty="0"/>
              <a:t>Crisis</a:t>
            </a:r>
          </a:p>
          <a:p>
            <a:pPr marL="228600" marR="0" lvl="0" indent="-228600" algn="l" defTabSz="914400" rtl="0" eaLnBrk="1" fontAlgn="auto" latinLnBrk="1" hangingPunct="1">
              <a:lnSpc>
                <a:spcPct val="100000"/>
              </a:lnSpc>
              <a:spcBef>
                <a:spcPts val="0"/>
              </a:spcBef>
              <a:spcAft>
                <a:spcPts val="0"/>
              </a:spcAft>
              <a:buClrTx/>
              <a:buSzTx/>
              <a:buFontTx/>
              <a:buAutoNum type="arabicPeriod"/>
              <a:tabLst/>
              <a:defRPr/>
            </a:pPr>
            <a:r>
              <a:rPr lang="en-US" altLang="ko-KR" dirty="0"/>
              <a:t>Virus Outbreak</a:t>
            </a:r>
          </a:p>
          <a:p>
            <a:pPr marL="228600" marR="0" lvl="0" indent="-228600" algn="l" defTabSz="914400" rtl="0" eaLnBrk="1" fontAlgn="auto" latinLnBrk="1" hangingPunct="1">
              <a:lnSpc>
                <a:spcPct val="100000"/>
              </a:lnSpc>
              <a:spcBef>
                <a:spcPts val="0"/>
              </a:spcBef>
              <a:spcAft>
                <a:spcPts val="0"/>
              </a:spcAft>
              <a:buClrTx/>
              <a:buSzTx/>
              <a:buFontTx/>
              <a:buAutoNum type="arabicPeriod"/>
              <a:tabLst/>
              <a:defRPr/>
            </a:pPr>
            <a:r>
              <a:rPr lang="en-US" altLang="ko-KR" dirty="0"/>
              <a:t>International Cooperation</a:t>
            </a:r>
          </a:p>
          <a:p>
            <a:pPr marL="228600" marR="0" lvl="0" indent="-228600" algn="l" defTabSz="914400" rtl="0" eaLnBrk="1" fontAlgn="auto" latinLnBrk="1" hangingPunct="1">
              <a:lnSpc>
                <a:spcPct val="100000"/>
              </a:lnSpc>
              <a:spcBef>
                <a:spcPts val="0"/>
              </a:spcBef>
              <a:spcAft>
                <a:spcPts val="0"/>
              </a:spcAft>
              <a:buClrTx/>
              <a:buSzTx/>
              <a:buFontTx/>
              <a:buAutoNum type="arabicPeriod"/>
              <a:tabLst/>
              <a:defRPr/>
            </a:pPr>
            <a:r>
              <a:rPr lang="en-US" altLang="ko-KR" dirty="0"/>
              <a:t>Depression</a:t>
            </a:r>
          </a:p>
          <a:p>
            <a:pPr marL="228600" marR="0" lvl="0" indent="-228600" algn="l" defTabSz="914400" rtl="0" eaLnBrk="1" fontAlgn="auto" latinLnBrk="1" hangingPunct="1">
              <a:lnSpc>
                <a:spcPct val="100000"/>
              </a:lnSpc>
              <a:spcBef>
                <a:spcPts val="0"/>
              </a:spcBef>
              <a:spcAft>
                <a:spcPts val="0"/>
              </a:spcAft>
              <a:buClrTx/>
              <a:buSzTx/>
              <a:buFontTx/>
              <a:buAutoNum type="arabicPeriod"/>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First, Consumer Trend</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How does it change? Offline shopping </a:t>
            </a:r>
            <a:r>
              <a:rPr lang="en-US" altLang="ko-KR" dirty="0">
                <a:sym typeface="Wingdings" panose="05000000000000000000" pitchFamily="2" charset="2"/>
              </a:rPr>
              <a:t> Online shopping</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sym typeface="Wingdings" panose="05000000000000000000" pitchFamily="2" charset="2"/>
              </a:rPr>
              <a:t>There are bunch of apps that we can shop through online, such as internet, cellphone apps, etc.</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sym typeface="Wingdings" panose="05000000000000000000" pitchFamily="2" charset="2"/>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sym typeface="Wingdings" panose="05000000000000000000" pitchFamily="2" charset="2"/>
              </a:rPr>
              <a:t>Second, Ongoing crisis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sym typeface="Wingdings" panose="05000000000000000000" pitchFamily="2" charset="2"/>
              </a:rPr>
              <a:t>It is not done yet, even though there is a vaccine coming or not.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sym typeface="Wingdings" panose="05000000000000000000" pitchFamily="2" charset="2"/>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sym typeface="Wingdings" panose="05000000000000000000" pitchFamily="2" charset="2"/>
              </a:rPr>
              <a:t>Third, Virus outbreak.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sym typeface="Wingdings" panose="05000000000000000000" pitchFamily="2" charset="2"/>
              </a:rPr>
              <a:t>Virus has been bothering us in the history.</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sym typeface="Wingdings" panose="05000000000000000000" pitchFamily="2" charset="2"/>
              </a:rPr>
              <a:t>This mutates original virus to the new one. Crisis is not done yet.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sym typeface="Wingdings" panose="05000000000000000000" pitchFamily="2" charset="2"/>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sym typeface="Wingdings" panose="05000000000000000000" pitchFamily="2" charset="2"/>
              </a:rPr>
              <a:t>Fourth, International Cooperation.</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sym typeface="Wingdings" panose="05000000000000000000" pitchFamily="2" charset="2"/>
              </a:rPr>
              <a:t>We as human, have a resource throughout the world. We cooperate for ourselves and others. Even countries without the boundaries.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sym typeface="Wingdings" panose="05000000000000000000" pitchFamily="2" charset="2"/>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sym typeface="Wingdings" panose="05000000000000000000" pitchFamily="2" charset="2"/>
              </a:rPr>
              <a:t>Fifth, Depression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sym typeface="Wingdings" panose="05000000000000000000" pitchFamily="2" charset="2"/>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sym typeface="Wingdings" panose="05000000000000000000" pitchFamily="2" charset="2"/>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sym typeface="Wingdings" panose="05000000000000000000" pitchFamily="2" charset="2"/>
            </a:endParaRPr>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2</a:t>
            </a:fld>
            <a:endParaRPr lang="ko-KR" altLang="en-US" dirty="0"/>
          </a:p>
        </p:txBody>
      </p:sp>
    </p:spTree>
    <p:extLst>
      <p:ext uri="{BB962C8B-B14F-4D97-AF65-F5344CB8AC3E}">
        <p14:creationId xmlns:p14="http://schemas.microsoft.com/office/powerpoint/2010/main" val="4178788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11</a:t>
            </a:fld>
            <a:endParaRPr lang="ko-KR" altLang="en-US" dirty="0"/>
          </a:p>
        </p:txBody>
      </p:sp>
    </p:spTree>
    <p:extLst>
      <p:ext uri="{BB962C8B-B14F-4D97-AF65-F5344CB8AC3E}">
        <p14:creationId xmlns:p14="http://schemas.microsoft.com/office/powerpoint/2010/main" val="111129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Sense &amp; send – </a:t>
            </a:r>
            <a:r>
              <a:rPr lang="ko-KR" altLang="en-US" dirty="0"/>
              <a:t>값을 측정하여 보내는 </a:t>
            </a:r>
            <a:r>
              <a:rPr lang="ko-KR" altLang="en-US" dirty="0" err="1"/>
              <a:t>역활</a:t>
            </a:r>
            <a:r>
              <a:rPr lang="en-US" altLang="ko-KR" dirty="0"/>
              <a:t> </a:t>
            </a:r>
            <a:endParaRPr lang="ko-KR" altLang="en-US" dirty="0"/>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Modularization – </a:t>
            </a:r>
            <a:r>
              <a:rPr lang="ko-KR" altLang="en-US" dirty="0"/>
              <a:t>다양한 센서 쉽게 변경하기 위하여 모듈화 핵심적인 </a:t>
            </a:r>
            <a:r>
              <a:rPr lang="ko-KR" altLang="en-US" dirty="0" err="1"/>
              <a:t>아두이노인</a:t>
            </a:r>
            <a:r>
              <a:rPr lang="ko-KR" altLang="en-US" dirty="0"/>
              <a:t> </a:t>
            </a:r>
            <a:r>
              <a:rPr lang="en-US" altLang="ko-KR" dirty="0"/>
              <a:t>Master</a:t>
            </a:r>
            <a:r>
              <a:rPr lang="ko-KR" altLang="en-US" dirty="0"/>
              <a:t>코드와 센싱 하는 값을 반환하는 </a:t>
            </a:r>
            <a:r>
              <a:rPr lang="en-US" altLang="ko-KR" dirty="0"/>
              <a:t>Sensor</a:t>
            </a:r>
            <a:endParaRPr lang="ko-KR" altLang="en-US"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Opensource – </a:t>
            </a:r>
            <a:r>
              <a:rPr lang="ko-KR" altLang="en-US" dirty="0"/>
              <a:t>협업</a:t>
            </a:r>
            <a:r>
              <a:rPr lang="en-US" altLang="ko-KR" dirty="0"/>
              <a:t>, </a:t>
            </a:r>
            <a:r>
              <a:rPr lang="ko-KR" altLang="en-US" dirty="0"/>
              <a:t>개선 기대</a:t>
            </a:r>
            <a:r>
              <a:rPr lang="en-US" altLang="ko-KR" dirty="0"/>
              <a:t>, </a:t>
            </a:r>
            <a:r>
              <a:rPr lang="ko-KR" altLang="en-US" dirty="0"/>
              <a:t>모두가 쉽게 구매하여 해볼 수 있는 </a:t>
            </a:r>
            <a:r>
              <a:rPr lang="ko-KR" altLang="en-US" dirty="0" err="1"/>
              <a:t>아두이노</a:t>
            </a: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dirty="0"/>
          </a:p>
          <a:p>
            <a:endParaRPr lang="ko-KR" altLang="en-US" dirty="0"/>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12</a:t>
            </a:fld>
            <a:endParaRPr lang="ko-KR" altLang="en-US" dirty="0"/>
          </a:p>
        </p:txBody>
      </p:sp>
    </p:spTree>
    <p:extLst>
      <p:ext uri="{BB962C8B-B14F-4D97-AF65-F5344CB8AC3E}">
        <p14:creationId xmlns:p14="http://schemas.microsoft.com/office/powerpoint/2010/main" val="315676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vl="0" latinLnBrk="1"/>
            <a:r>
              <a:rPr lang="en-US" altLang="ko-KR" dirty="0"/>
              <a:t>Receive &amp; Print – </a:t>
            </a:r>
            <a:r>
              <a:rPr lang="ko-KR" altLang="en-US" dirty="0" err="1"/>
              <a:t>아두이노로부터</a:t>
            </a:r>
            <a:r>
              <a:rPr lang="ko-KR" altLang="en-US" dirty="0"/>
              <a:t> 받은 데이터를 출력하는 시스템으로 핵심적으로 웹페이지를 생성하여 가시화 한다</a:t>
            </a:r>
            <a:r>
              <a:rPr lang="en-US" altLang="ko-KR" dirty="0"/>
              <a:t>.</a:t>
            </a:r>
            <a:r>
              <a:rPr lang="ko-KR" altLang="en-US" dirty="0"/>
              <a:t> </a:t>
            </a:r>
            <a:r>
              <a:rPr lang="en-US" altLang="ko-KR" dirty="0"/>
              <a:t> </a:t>
            </a:r>
          </a:p>
          <a:p>
            <a:pPr lvl="0" latinLnBrk="1"/>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Local DB &amp; Internet – </a:t>
            </a:r>
            <a:r>
              <a:rPr lang="ko-KR" altLang="en-US" dirty="0" err="1"/>
              <a:t>라즈베리파이는</a:t>
            </a:r>
            <a:r>
              <a:rPr lang="ko-KR" altLang="en-US" dirty="0"/>
              <a:t> 인터넷을 지원 따라서 데이터를 메인 서버로 보낼 수 있다</a:t>
            </a:r>
            <a:r>
              <a:rPr lang="en-US" altLang="ko-KR" dirty="0"/>
              <a:t>. </a:t>
            </a:r>
            <a:r>
              <a:rPr lang="ko-KR" altLang="en-US" dirty="0"/>
              <a:t>또한 데이터를</a:t>
            </a:r>
            <a:r>
              <a:rPr lang="en-US" altLang="ko-KR" dirty="0"/>
              <a:t> </a:t>
            </a:r>
            <a:r>
              <a:rPr lang="ko-KR" altLang="en-US" dirty="0"/>
              <a:t>로컬에 임시적으로 저장한다</a:t>
            </a:r>
            <a:r>
              <a:rPr lang="en-US" altLang="ko-KR" dirty="0"/>
              <a:t>.</a:t>
            </a:r>
            <a:endParaRPr lang="ko-KR" altLang="en-US" dirty="0"/>
          </a:p>
          <a:p>
            <a:pPr lvl="0" latinLnBrk="1"/>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Service &amp; Extends - </a:t>
            </a:r>
            <a:r>
              <a:rPr lang="ko-KR" altLang="en-US" dirty="0"/>
              <a:t>인터넷을 통해 메인 서버에 서비스를 요청하여 웹페이지를 생성</a:t>
            </a:r>
            <a:r>
              <a:rPr lang="en-US" altLang="ko-KR" dirty="0"/>
              <a:t>(</a:t>
            </a:r>
            <a:r>
              <a:rPr lang="ko-KR" altLang="en-US" dirty="0"/>
              <a:t>또는 받기</a:t>
            </a:r>
            <a:r>
              <a:rPr lang="en-US" altLang="ko-KR" dirty="0"/>
              <a:t>)</a:t>
            </a:r>
            <a:r>
              <a:rPr lang="ko-KR" altLang="en-US" dirty="0"/>
              <a:t>하거나  모바일 앱을 통하여 볼 수 있도록 확장하는 역할</a:t>
            </a:r>
            <a:r>
              <a:rPr lang="en-US" altLang="ko-KR" dirty="0"/>
              <a:t>.</a:t>
            </a:r>
            <a:r>
              <a:rPr lang="ko-KR" altLang="en-US" dirty="0"/>
              <a:t> </a:t>
            </a:r>
          </a:p>
          <a:p>
            <a:pPr lvl="0" latinLnBrk="1"/>
            <a:endParaRPr lang="ko-KR" altLang="en-US" dirty="0"/>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13</a:t>
            </a:fld>
            <a:endParaRPr lang="ko-KR" altLang="en-US" dirty="0"/>
          </a:p>
        </p:txBody>
      </p:sp>
    </p:spTree>
    <p:extLst>
      <p:ext uri="{BB962C8B-B14F-4D97-AF65-F5344CB8AC3E}">
        <p14:creationId xmlns:p14="http://schemas.microsoft.com/office/powerpoint/2010/main" val="1352965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Receive &amp; Learning– </a:t>
            </a:r>
            <a:r>
              <a:rPr lang="ko-KR" altLang="en-US" dirty="0"/>
              <a:t>클라이언트로 부터</a:t>
            </a:r>
            <a:r>
              <a:rPr lang="en-US" altLang="ko-KR" dirty="0"/>
              <a:t> </a:t>
            </a:r>
            <a:r>
              <a:rPr lang="ko-KR" altLang="en-US" dirty="0"/>
              <a:t>받은 데이터를 쌓아서 학습시켜 모델을 생성한다</a:t>
            </a:r>
            <a:r>
              <a:rPr lang="en-US" altLang="ko-KR" dirty="0"/>
              <a:t>.</a:t>
            </a:r>
          </a:p>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Service &amp; Print – </a:t>
            </a:r>
            <a:r>
              <a:rPr lang="ko-KR" altLang="en-US" dirty="0"/>
              <a:t> 다양한 모델을 생성 후 여러 서비스를 개발하고</a:t>
            </a:r>
            <a:r>
              <a:rPr lang="en-US" altLang="ko-KR" dirty="0"/>
              <a:t>, </a:t>
            </a:r>
            <a:r>
              <a:rPr lang="ko-KR" altLang="en-US" dirty="0"/>
              <a:t>웹사이트를 통해서 모니터링 서비스와 데이터를 제공한다</a:t>
            </a:r>
            <a:r>
              <a:rPr lang="en-US" altLang="ko-KR" dirty="0"/>
              <a:t>.</a:t>
            </a:r>
            <a:r>
              <a:rPr lang="ko-KR" altLang="en-US" dirty="0"/>
              <a:t>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Extends System – </a:t>
            </a:r>
            <a:r>
              <a:rPr lang="ko-KR" altLang="en-US" dirty="0"/>
              <a:t>추가적으로 중매 시스템을 고민중에 있음 </a:t>
            </a:r>
          </a:p>
          <a:p>
            <a:endParaRPr lang="ko-KR" altLang="en-US" dirty="0"/>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14</a:t>
            </a:fld>
            <a:endParaRPr lang="ko-KR" altLang="en-US" dirty="0"/>
          </a:p>
        </p:txBody>
      </p:sp>
    </p:spTree>
    <p:extLst>
      <p:ext uri="{BB962C8B-B14F-4D97-AF65-F5344CB8AC3E}">
        <p14:creationId xmlns:p14="http://schemas.microsoft.com/office/powerpoint/2010/main" val="269770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Like </a:t>
            </a:r>
            <a:r>
              <a:rPr lang="en-US" altLang="ko-KR" dirty="0" err="1"/>
              <a:t>Covid</a:t>
            </a:r>
            <a:r>
              <a:rPr lang="en-US" altLang="ko-KR" dirty="0"/>
              <a:t> 19, I think it is necessary to consider preparing for the quarantine situation due to problems of new viruses or air pollution that may occur in the future.</a:t>
            </a:r>
          </a:p>
          <a:p>
            <a:endParaRPr lang="en-US" altLang="ko-KR" dirty="0"/>
          </a:p>
          <a:p>
            <a:r>
              <a:rPr lang="en-US" altLang="ko-KR" dirty="0"/>
              <a:t>If so, the demand for food increases and the demand for self-sufficiency increases.</a:t>
            </a:r>
          </a:p>
          <a:p>
            <a:endParaRPr lang="en-US" altLang="ko-KR" dirty="0"/>
          </a:p>
          <a:p>
            <a:r>
              <a:rPr lang="en-US" altLang="ko-KR" dirty="0"/>
              <a:t>In addition, the number of returning to farming is on the rise as the aging era enters.</a:t>
            </a:r>
          </a:p>
          <a:p>
            <a:endParaRPr lang="en-US" altLang="ko-KR" dirty="0"/>
          </a:p>
          <a:p>
            <a:r>
              <a:rPr lang="en-US" altLang="ko-KR" dirty="0"/>
              <a:t>In particular, the number of returning homes for younger generations is increasing.</a:t>
            </a:r>
          </a:p>
          <a:p>
            <a:endParaRPr lang="en-US" altLang="ko-KR" dirty="0"/>
          </a:p>
          <a:p>
            <a:r>
              <a:rPr lang="en-US" altLang="ko-KR" dirty="0"/>
              <a:t>In addition, as food is essential for survival, it is essential. In particular, as food and cooking broadcasts frequently appear in these days of well-being, demand for food itself is expected to increase.</a:t>
            </a:r>
          </a:p>
          <a:p>
            <a:endParaRPr lang="en-US" altLang="ko-KR" dirty="0"/>
          </a:p>
          <a:p>
            <a:r>
              <a:rPr lang="en-US" altLang="ko-KR" dirty="0"/>
              <a:t>However, difficulties exist for farmers and those who are trying to produce food for the first time.</a:t>
            </a:r>
          </a:p>
          <a:p>
            <a:endParaRPr lang="en-US" altLang="ko-KR" dirty="0"/>
          </a:p>
          <a:p>
            <a:r>
              <a:rPr lang="en-US" altLang="ko-KR" dirty="0"/>
              <a:t>A large number of novice farmers do not endure failure and run at night.</a:t>
            </a:r>
          </a:p>
          <a:p>
            <a:endParaRPr lang="en-US" altLang="ko-KR" dirty="0"/>
          </a:p>
          <a:p>
            <a:r>
              <a:rPr lang="en-US" altLang="ko-KR" dirty="0"/>
              <a:t>So, we considered farming methods that could be used in confined environments, such as apartments in quarantine communities, and were suitable for technological advances.</a:t>
            </a:r>
          </a:p>
        </p:txBody>
      </p:sp>
      <p:sp>
        <p:nvSpPr>
          <p:cNvPr id="4" name="슬라이드 번호 개체 틀 3"/>
          <p:cNvSpPr>
            <a:spLocks noGrp="1"/>
          </p:cNvSpPr>
          <p:nvPr>
            <p:ph type="sldNum" sz="quarter" idx="5"/>
          </p:nvPr>
        </p:nvSpPr>
        <p:spPr/>
        <p:txBody>
          <a:bodyPr/>
          <a:lstStyle/>
          <a:p>
            <a:fld id="{519884C2-2B4F-45C0-A89E-FAED246FD93B}" type="slidenum">
              <a:rPr lang="ko-KR" altLang="en-US" smtClean="0"/>
              <a:t>3</a:t>
            </a:fld>
            <a:endParaRPr lang="ko-KR" altLang="en-US"/>
          </a:p>
        </p:txBody>
      </p:sp>
    </p:spTree>
    <p:extLst>
      <p:ext uri="{BB962C8B-B14F-4D97-AF65-F5344CB8AC3E}">
        <p14:creationId xmlns:p14="http://schemas.microsoft.com/office/powerpoint/2010/main" val="255846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buFont typeface="Arial" panose="020B0604020202020204" pitchFamily="34" charset="0"/>
              <a:buChar char="•"/>
            </a:pPr>
            <a:r>
              <a:rPr lang="en-US" altLang="ko-KR" b="0" i="0" dirty="0">
                <a:solidFill>
                  <a:srgbClr val="202124"/>
                </a:solidFill>
                <a:effectLst/>
                <a:latin typeface="Apple SD Gothic Neo"/>
              </a:rPr>
              <a:t>Saves Space</a:t>
            </a:r>
          </a:p>
          <a:p>
            <a:pPr algn="l">
              <a:buFont typeface="Arial" panose="020B0604020202020204" pitchFamily="34" charset="0"/>
              <a:buChar char="•"/>
            </a:pPr>
            <a:r>
              <a:rPr lang="en-US" altLang="ko-KR" b="0" i="0" dirty="0">
                <a:solidFill>
                  <a:srgbClr val="202124"/>
                </a:solidFill>
                <a:effectLst/>
                <a:latin typeface="Apple SD Gothic Neo"/>
              </a:rPr>
              <a:t>Water Conservation. </a:t>
            </a:r>
          </a:p>
          <a:p>
            <a:pPr algn="l">
              <a:buFont typeface="Arial" panose="020B0604020202020204" pitchFamily="34" charset="0"/>
              <a:buChar char="•"/>
            </a:pPr>
            <a:r>
              <a:rPr lang="en-US" altLang="ko-KR" b="0" i="0" dirty="0">
                <a:solidFill>
                  <a:srgbClr val="202124"/>
                </a:solidFill>
                <a:effectLst/>
                <a:latin typeface="Apple SD Gothic Neo"/>
              </a:rPr>
              <a:t>Fewer Chemicals. </a:t>
            </a:r>
          </a:p>
          <a:p>
            <a:pPr algn="l">
              <a:buFont typeface="Arial" panose="020B0604020202020204" pitchFamily="34" charset="0"/>
              <a:buChar char="•"/>
            </a:pPr>
            <a:r>
              <a:rPr lang="en-US" altLang="ko-KR" b="0" i="0" dirty="0">
                <a:solidFill>
                  <a:srgbClr val="202124"/>
                </a:solidFill>
                <a:effectLst/>
                <a:latin typeface="Apple SD Gothic Neo"/>
              </a:rPr>
              <a:t>Faster Growth. </a:t>
            </a:r>
          </a:p>
          <a:p>
            <a:pPr algn="l">
              <a:buFont typeface="Arial" panose="020B0604020202020204" pitchFamily="34" charset="0"/>
              <a:buChar char="•"/>
            </a:pPr>
            <a:r>
              <a:rPr lang="en-US" altLang="ko-KR" b="0" i="0" dirty="0">
                <a:solidFill>
                  <a:srgbClr val="202124"/>
                </a:solidFill>
                <a:effectLst/>
                <a:latin typeface="Apple SD Gothic Neo"/>
              </a:rPr>
              <a:t>Nutrient Control.</a:t>
            </a:r>
          </a:p>
          <a:p>
            <a:pPr algn="l">
              <a:buFont typeface="Arial" panose="020B0604020202020204" pitchFamily="34" charset="0"/>
              <a:buChar char="•"/>
            </a:pPr>
            <a:r>
              <a:rPr lang="en-US" altLang="ko-KR" b="0" i="0" dirty="0">
                <a:solidFill>
                  <a:srgbClr val="202124"/>
                </a:solidFill>
                <a:effectLst/>
                <a:latin typeface="Apple SD Gothic Neo"/>
              </a:rPr>
              <a:t>Grow Indoors.</a:t>
            </a:r>
          </a:p>
          <a:p>
            <a:pPr algn="l">
              <a:buFont typeface="Arial" panose="020B0604020202020204" pitchFamily="34" charset="0"/>
              <a:buChar char="•"/>
            </a:pPr>
            <a:r>
              <a:rPr lang="en-US" altLang="ko-KR" b="0" i="0" dirty="0">
                <a:solidFill>
                  <a:srgbClr val="202124"/>
                </a:solidFill>
                <a:effectLst/>
                <a:latin typeface="Apple SD Gothic Neo"/>
              </a:rPr>
              <a:t>Healthier Plants. </a:t>
            </a:r>
          </a:p>
          <a:p>
            <a:endParaRPr lang="en-US" altLang="ko-KR" dirty="0"/>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4</a:t>
            </a:fld>
            <a:endParaRPr lang="ko-KR" altLang="en-US" dirty="0"/>
          </a:p>
        </p:txBody>
      </p:sp>
    </p:spTree>
    <p:extLst>
      <p:ext uri="{BB962C8B-B14F-4D97-AF65-F5344CB8AC3E}">
        <p14:creationId xmlns:p14="http://schemas.microsoft.com/office/powerpoint/2010/main" val="20359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Hydroponic cultivation has a structure to supply water to crops using the nutrient solution in a tank. </a:t>
            </a:r>
          </a:p>
          <a:p>
            <a:endParaRPr lang="en-US" altLang="ko-KR" dirty="0"/>
          </a:p>
          <a:p>
            <a:r>
              <a:rPr lang="en-US" altLang="ko-KR" dirty="0"/>
              <a:t>The nutrient solution is pulled up by a hose using a water pump, and the water supplied through the hose is supplied to the crops in various forms. </a:t>
            </a:r>
          </a:p>
          <a:p>
            <a:endParaRPr lang="en-US" altLang="ko-KR" dirty="0"/>
          </a:p>
          <a:p>
            <a:r>
              <a:rPr lang="en-US" altLang="ko-KR" dirty="0"/>
              <a:t>The water supplied to the crop is returned to the tank and has a cyclical structure.</a:t>
            </a:r>
            <a:endParaRPr lang="ko-KR" altLang="en-US" dirty="0"/>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5</a:t>
            </a:fld>
            <a:endParaRPr lang="ko-KR" altLang="en-US" dirty="0"/>
          </a:p>
        </p:txBody>
      </p:sp>
    </p:spTree>
    <p:extLst>
      <p:ext uri="{BB962C8B-B14F-4D97-AF65-F5344CB8AC3E}">
        <p14:creationId xmlns:p14="http://schemas.microsoft.com/office/powerpoint/2010/main" val="266666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Saves Space</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공간활용성</a:t>
            </a:r>
            <a:r>
              <a:rPr lang="en-US" altLang="ko-KR" dirty="0"/>
              <a:t>, </a:t>
            </a:r>
            <a:r>
              <a:rPr lang="ko-KR" altLang="en-US" dirty="0"/>
              <a:t>성장성 높음 </a:t>
            </a:r>
            <a:r>
              <a:rPr lang="en-US" altLang="ko-KR" dirty="0"/>
              <a:t>(</a:t>
            </a:r>
            <a:r>
              <a:rPr lang="ko-KR" altLang="en-US" dirty="0"/>
              <a:t>식물 공장</a:t>
            </a:r>
            <a:r>
              <a:rPr lang="en-US" altLang="ko-KR" dirty="0"/>
              <a:t>) – </a:t>
            </a:r>
            <a:r>
              <a:rPr lang="ko-KR" altLang="en-US" dirty="0"/>
              <a:t>많은 데이터의 측정이 토지보다 쉽고 실제로 식물공장에서 하이드로 </a:t>
            </a:r>
            <a:r>
              <a:rPr lang="ko-KR" altLang="en-US" dirty="0" err="1"/>
              <a:t>포닉스로</a:t>
            </a:r>
            <a:r>
              <a:rPr lang="ko-KR" altLang="en-US" dirty="0"/>
              <a:t> 생산을 한다</a:t>
            </a:r>
            <a:r>
              <a:rPr lang="en-US" altLang="ko-KR" dirty="0"/>
              <a:t>. </a:t>
            </a:r>
            <a:r>
              <a:rPr lang="ko-KR" altLang="en-US" dirty="0"/>
              <a:t>또한 </a:t>
            </a:r>
            <a:r>
              <a:rPr lang="ko-KR" altLang="en-US" dirty="0" err="1"/>
              <a:t>양액을</a:t>
            </a:r>
            <a:r>
              <a:rPr lang="ko-KR" altLang="en-US" dirty="0"/>
              <a:t> 이용하여 직접적으로 영양을 공급하기에 토지보다 성장속도가 빠르다</a:t>
            </a:r>
            <a:r>
              <a:rPr lang="en-US" altLang="ko-KR" dirty="0"/>
              <a:t>. </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토지의 경우는 가로 면적이 넓어지기에 센서로 측정을 하기위해 </a:t>
            </a:r>
            <a:r>
              <a:rPr lang="ko-KR" altLang="en-US" dirty="0" err="1"/>
              <a:t>드론을</a:t>
            </a:r>
            <a:r>
              <a:rPr lang="ko-KR" altLang="en-US" dirty="0"/>
              <a:t> </a:t>
            </a:r>
            <a:r>
              <a:rPr lang="ko-KR" altLang="en-US" dirty="0" err="1"/>
              <a:t>비행시켜</a:t>
            </a:r>
            <a:r>
              <a:rPr lang="ko-KR" altLang="en-US" dirty="0"/>
              <a:t> </a:t>
            </a:r>
            <a:r>
              <a:rPr lang="ko-KR" altLang="en-US" dirty="0" err="1"/>
              <a:t>순찰시키거나</a:t>
            </a:r>
            <a:r>
              <a:rPr lang="ko-KR" altLang="en-US" dirty="0"/>
              <a:t> 센서를 일정한 간격마다 설치할 </a:t>
            </a:r>
            <a:r>
              <a:rPr lang="ko-KR" altLang="en-US" dirty="0" err="1"/>
              <a:t>필요가있다</a:t>
            </a:r>
            <a:r>
              <a:rPr lang="en-US" altLang="ko-KR" dirty="0"/>
              <a:t>.</a:t>
            </a:r>
            <a:r>
              <a:rPr lang="ko-KR" altLang="en-US" dirty="0"/>
              <a:t> 하지만 수경재배는 수직적 공간의 활용이 가능하며 물의 순환을 직접적으로 제어하고 </a:t>
            </a:r>
            <a:r>
              <a:rPr lang="ko-KR" altLang="en-US" dirty="0" err="1"/>
              <a:t>측정할수있어</a:t>
            </a: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측정이 용의하다</a:t>
            </a:r>
            <a:r>
              <a:rPr lang="en-US" altLang="ko-KR" dirty="0"/>
              <a:t>.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Space utilization, high growth potential (plant factory)-It is easier to measure a lot of data than land and actually produces </a:t>
            </a:r>
            <a:r>
              <a:rPr lang="en-US" altLang="ko-KR" dirty="0" err="1"/>
              <a:t>hydrophonics</a:t>
            </a:r>
            <a:r>
              <a:rPr lang="en-US" altLang="ko-KR" dirty="0"/>
              <a:t> in plant factories. In addition, since nutrients are used to directly supply nutrition, the growth rate is faster than that of land.</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In the case of Soil cultivation, since the horizontal area becomes wider, it is necessary to fly drones to patrol or install sensors at regular intervals to measure with sensors. However, hydroponics can utilize vertical space and directly control and measure water circulation.</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Water Conservation.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Fewer Chemicals.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Faster Growth.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Nutrient Control.</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err="1"/>
              <a:t>양액을</a:t>
            </a:r>
            <a:r>
              <a:rPr lang="ko-KR" altLang="en-US" dirty="0"/>
              <a:t> 이용한 재배 </a:t>
            </a:r>
            <a:r>
              <a:rPr lang="en-US" altLang="ko-KR" dirty="0"/>
              <a:t>– </a:t>
            </a:r>
            <a:r>
              <a:rPr lang="ko-KR" altLang="en-US" dirty="0" err="1"/>
              <a:t>양액을</a:t>
            </a:r>
            <a:r>
              <a:rPr lang="ko-KR" altLang="en-US" dirty="0"/>
              <a:t> 이용하여 식물이 자라기에 인공적으로 성분과 환경을 조절하는게 토지재배에 비해 가능하다</a:t>
            </a:r>
            <a:r>
              <a:rPr lang="en-US" altLang="ko-KR" dirty="0"/>
              <a:t>. </a:t>
            </a:r>
            <a:r>
              <a:rPr lang="ko-KR" altLang="en-US" dirty="0"/>
              <a:t>따라서 최적의 시스템의 설계가 가능할 것 이라 예측되어 가이드 제시가 가능할 것이라 판단된다</a:t>
            </a:r>
            <a:r>
              <a:rPr lang="en-US" altLang="ko-KR" dirty="0"/>
              <a: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Grow Indoors.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설치 난이도는 높지만 조건은 적음 </a:t>
            </a:r>
            <a:r>
              <a:rPr lang="en-US" altLang="ko-KR" dirty="0"/>
              <a:t>– </a:t>
            </a:r>
            <a:r>
              <a:rPr lang="ko-KR" altLang="en-US" dirty="0"/>
              <a:t>설치는 쉽지 않지만 한번 설치 후 재사용성이 높다</a:t>
            </a:r>
            <a:r>
              <a:rPr lang="en-US" altLang="ko-KR" dirty="0"/>
              <a:t>.</a:t>
            </a:r>
            <a:r>
              <a:rPr lang="ko-KR" altLang="en-US" dirty="0"/>
              <a:t> 또한 가정 </a:t>
            </a:r>
            <a:r>
              <a:rPr lang="ko-KR" altLang="en-US" dirty="0" err="1"/>
              <a:t>집같은</a:t>
            </a:r>
            <a:r>
              <a:rPr lang="ko-KR" altLang="en-US" dirty="0"/>
              <a:t> 공간에서도 설치가 가능하고 사이즈 또한 자유롭다</a:t>
            </a:r>
            <a:r>
              <a:rPr lang="en-US" altLang="ko-KR" dirty="0"/>
              <a:t>. </a:t>
            </a:r>
            <a:r>
              <a:rPr lang="ko-KR" altLang="en-US" dirty="0"/>
              <a:t>토지재배는 재사용을 위해서 많은 노동이 필요하지만 </a:t>
            </a: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Healthier Plants.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수경재배는 간단히 다시 사용이 가능하다</a:t>
            </a:r>
            <a:r>
              <a:rPr lang="en-US" altLang="ko-KR" dirty="0"/>
              <a:t>. </a:t>
            </a:r>
            <a:r>
              <a:rPr lang="ko-KR" altLang="en-US" dirty="0"/>
              <a:t>또한 시중의 키트를 구입한다면 누구나 집에서 할 수 있으며 다양한 식물을 같은 시스템으로 기르는 것이 가능하다</a:t>
            </a:r>
            <a:r>
              <a:rPr lang="en-US" altLang="ko-KR" dirty="0"/>
              <a:t>. </a:t>
            </a:r>
            <a:r>
              <a:rPr lang="ko-KR" altLang="en-US" dirty="0"/>
              <a:t>만약 센서와 자동화 도구를 설치했다면 </a:t>
            </a: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동일하게 사용이 가능하다</a:t>
            </a:r>
            <a:r>
              <a:rPr lang="en-US" altLang="ko-KR" dirty="0"/>
              <a:t>.</a:t>
            </a:r>
            <a:r>
              <a:rPr lang="ko-KR" altLang="en-US" dirty="0"/>
              <a:t>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lvl="0" latinLnBrk="1"/>
            <a:r>
              <a:rPr lang="ko-KR" altLang="en-US" dirty="0"/>
              <a:t>자동화에 적합하고 노동력이 적게 요구됨 </a:t>
            </a:r>
            <a:r>
              <a:rPr lang="en-US" altLang="ko-KR" dirty="0"/>
              <a:t>–</a:t>
            </a:r>
            <a:r>
              <a:rPr lang="ko-KR" altLang="en-US" dirty="0"/>
              <a:t>스마트 시티화가 되며 농업도 자동화가 되가는 대 그에 관한기술로 적합하며 토지재배에 비해 자동화 비용도 비교적 저렴하다</a:t>
            </a:r>
            <a:r>
              <a:rPr lang="en-US" altLang="ko-KR" dirty="0"/>
              <a:t>.</a:t>
            </a:r>
            <a:r>
              <a:rPr lang="ko-KR" altLang="en-US" dirty="0"/>
              <a:t> 토지의 경우는 수평적 공간을 자동화 시키기 위해 많은 자원이 들어가지만 해당 기기는 일반적으로 물의 흐름만 제어하면 된다는 장점이 있다</a:t>
            </a:r>
            <a:r>
              <a:rPr lang="en-US" altLang="ko-KR" dirty="0"/>
              <a:t>. </a:t>
            </a:r>
          </a:p>
          <a:p>
            <a:pPr lvl="0" latinLnBrk="1"/>
            <a:r>
              <a:rPr lang="ko-KR" altLang="en-US" dirty="0"/>
              <a:t>물의 흐름을 수직적으로 이용한다면 보다 더 </a:t>
            </a:r>
            <a:r>
              <a:rPr lang="ko-KR" altLang="en-US" dirty="0" err="1"/>
              <a:t>효울적으로</a:t>
            </a:r>
            <a:r>
              <a:rPr lang="ko-KR" altLang="en-US" dirty="0"/>
              <a:t> 자동화가 가능하다</a:t>
            </a:r>
            <a:r>
              <a:rPr lang="en-US" altLang="ko-KR" dirty="0"/>
              <a:t>.</a:t>
            </a:r>
            <a:endParaRPr lang="ko-KR" altLang="en-US" dirty="0"/>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6</a:t>
            </a:fld>
            <a:endParaRPr lang="ko-KR" altLang="en-US" dirty="0"/>
          </a:p>
        </p:txBody>
      </p:sp>
    </p:spTree>
    <p:extLst>
      <p:ext uri="{BB962C8B-B14F-4D97-AF65-F5344CB8AC3E}">
        <p14:creationId xmlns:p14="http://schemas.microsoft.com/office/powerpoint/2010/main" val="191392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Smart Hydroponic : </a:t>
            </a:r>
            <a:r>
              <a:rPr lang="ko-KR" altLang="en-US" dirty="0" err="1"/>
              <a:t>양액재배의</a:t>
            </a:r>
            <a:r>
              <a:rPr lang="ko-KR" altLang="en-US" dirty="0"/>
              <a:t> 스마트화로써 관련된 데이터를 축적하고 모니터링하고 예측모델을 만든다</a:t>
            </a:r>
            <a:r>
              <a:rPr lang="en-US" altLang="ko-KR" dirty="0"/>
              <a:t>. </a:t>
            </a:r>
            <a:endParaRPr lang="ko-KR" altLang="en-US"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데이터 </a:t>
            </a:r>
            <a:r>
              <a:rPr lang="ko-KR" altLang="en-US" dirty="0" err="1"/>
              <a:t>포닉스는</a:t>
            </a:r>
            <a:r>
              <a:rPr lang="ko-KR" altLang="en-US" dirty="0"/>
              <a:t> 수경재배의 시스템에서 발생하는 수많은 데이터들을 이용하여 더 나은 수경재배를 </a:t>
            </a:r>
            <a:r>
              <a:rPr lang="ko-KR" altLang="en-US" dirty="0" err="1"/>
              <a:t>하는것이</a:t>
            </a:r>
            <a:r>
              <a:rPr lang="ko-KR" altLang="en-US" dirty="0"/>
              <a:t> 목적이다</a:t>
            </a:r>
            <a:r>
              <a:rPr lang="en-US" altLang="ko-KR" dirty="0"/>
              <a:t>. </a:t>
            </a:r>
            <a:r>
              <a:rPr lang="ko-KR" altLang="en-US" dirty="0"/>
              <a:t>우선 수경재배에서 발생하는 </a:t>
            </a:r>
            <a:r>
              <a:rPr lang="ko-KR" altLang="en-US" dirty="0" err="1"/>
              <a:t>양액의</a:t>
            </a:r>
            <a:r>
              <a:rPr lang="ko-KR" altLang="en-US" dirty="0"/>
              <a:t> 비율</a:t>
            </a:r>
            <a:r>
              <a:rPr lang="en-US" altLang="ko-KR" dirty="0"/>
              <a:t>, </a:t>
            </a:r>
            <a:r>
              <a:rPr lang="ko-KR" altLang="en-US" dirty="0"/>
              <a:t>식물의 수 등 수많은 데이터들이 </a:t>
            </a:r>
            <a:r>
              <a:rPr lang="ko-KR" altLang="en-US" dirty="0" err="1"/>
              <a:t>존재하는대</a:t>
            </a: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해당 데이터들을 측정하고 저장하여 모니터링하고 학습시켜 예측 모델을 만드는 것이다</a:t>
            </a:r>
            <a:r>
              <a:rPr lang="en-US" altLang="ko-KR" dirty="0"/>
              <a:t>. </a:t>
            </a:r>
            <a:r>
              <a:rPr lang="ko-KR" altLang="en-US" dirty="0"/>
              <a:t>변수들의 관계와 결과 등을 예측하고 진행되고 있는 수경재배의 데이터들을 비교 분석 예측하는 것이 목적이다</a:t>
            </a:r>
            <a:r>
              <a:rPr lang="en-US" altLang="ko-KR"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전체적인 구조는 아래와 같다</a:t>
            </a:r>
            <a:r>
              <a:rPr lang="en-US" altLang="ko-KR" dirty="0"/>
              <a:t>.</a:t>
            </a:r>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Sensing Data : Hydroponics</a:t>
            </a:r>
            <a:r>
              <a:rPr lang="ko-KR" altLang="en-US" dirty="0"/>
              <a:t>에는 </a:t>
            </a:r>
            <a:r>
              <a:rPr lang="ko-KR" altLang="en-US" dirty="0" err="1"/>
              <a:t>양액</a:t>
            </a:r>
            <a:r>
              <a:rPr lang="en-US" altLang="ko-KR" dirty="0"/>
              <a:t>, </a:t>
            </a:r>
            <a:r>
              <a:rPr lang="ko-KR" altLang="en-US" dirty="0"/>
              <a:t>물</a:t>
            </a:r>
            <a:r>
              <a:rPr lang="en-US" altLang="ko-KR" dirty="0"/>
              <a:t>, </a:t>
            </a:r>
            <a:r>
              <a:rPr lang="ko-KR" altLang="en-US" dirty="0"/>
              <a:t>주변온도</a:t>
            </a:r>
            <a:r>
              <a:rPr lang="en-US" altLang="ko-KR" dirty="0"/>
              <a:t>, </a:t>
            </a:r>
            <a:r>
              <a:rPr lang="ko-KR" altLang="en-US" dirty="0"/>
              <a:t>습도</a:t>
            </a:r>
            <a:r>
              <a:rPr lang="en-US" altLang="ko-KR" dirty="0"/>
              <a:t>, </a:t>
            </a:r>
            <a:r>
              <a:rPr lang="ko-KR" altLang="en-US" dirty="0"/>
              <a:t>빛 등 식물에 영향을 </a:t>
            </a:r>
            <a:r>
              <a:rPr lang="ko-KR" altLang="en-US" dirty="0" err="1"/>
              <a:t>끼칠만한</a:t>
            </a:r>
            <a:r>
              <a:rPr lang="ko-KR" altLang="en-US" dirty="0"/>
              <a:t> 여러가지 환경 변수들이 존재한다</a:t>
            </a:r>
            <a:r>
              <a:rPr lang="en-US" altLang="ko-KR" dirty="0"/>
              <a:t>. </a:t>
            </a:r>
            <a:r>
              <a:rPr lang="ko-KR" altLang="en-US" dirty="0"/>
              <a:t>해당 데이터들을 측정하는 시스템을 추가한다</a:t>
            </a:r>
            <a:r>
              <a:rPr lang="en-US" altLang="ko-KR"/>
              <a:t>.</a:t>
            </a:r>
            <a:endParaRPr lang="en-US" altLang="ko-KR" dirty="0"/>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Data Monitoring : </a:t>
            </a:r>
            <a:r>
              <a:rPr lang="ko-KR" altLang="en-US" dirty="0"/>
              <a:t>측정된 데이터들을 받아서 보기 좋게 또는 목적에 따라 가시화 하는 시스템을 설계한다</a:t>
            </a:r>
            <a:r>
              <a:rPr lang="en-US" altLang="ko-KR" dirty="0"/>
              <a:t>. </a:t>
            </a:r>
            <a:r>
              <a:rPr lang="ko-KR" altLang="en-US" dirty="0"/>
              <a:t>결과를 비교하고 식물의 상태와 비료의 상태</a:t>
            </a:r>
            <a:r>
              <a:rPr lang="en-US" altLang="ko-KR" dirty="0"/>
              <a:t>, </a:t>
            </a:r>
            <a:r>
              <a:rPr lang="ko-KR" altLang="en-US" dirty="0"/>
              <a:t>추가적으로 자동화 등에 이용한다</a:t>
            </a:r>
            <a:r>
              <a:rPr lang="en-US" altLang="ko-KR" dirty="0"/>
              <a:t>.</a:t>
            </a:r>
            <a:endParaRPr lang="ko-KR" altLang="en-US" dirty="0"/>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Main Server: </a:t>
            </a:r>
            <a:r>
              <a:rPr lang="ko-KR" altLang="en-US" dirty="0"/>
              <a:t>측정된 데이터들을 모아서 학습시켜 다양한 예측모델과 관계들을 찾는다</a:t>
            </a:r>
            <a:r>
              <a:rPr lang="en-US" altLang="ko-KR" dirty="0"/>
              <a:t>. </a:t>
            </a:r>
            <a:r>
              <a:rPr lang="ko-KR" altLang="en-US" dirty="0"/>
              <a:t>하나의 서버에 여러 유저의 데이터 셋을 모아서 데이터의 수를 빠르게 늘리고 모델을 이용하여 유저에게 예측 서비스 등을 제공한다</a:t>
            </a:r>
            <a:r>
              <a:rPr lang="en-US" altLang="ko-KR" dirty="0"/>
              <a:t>.</a:t>
            </a:r>
            <a:r>
              <a:rPr lang="ko-KR" altLang="en-US" dirty="0"/>
              <a:t>  </a:t>
            </a:r>
          </a:p>
          <a:p>
            <a:endParaRPr lang="ko-KR" altLang="en-US" dirty="0"/>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7</a:t>
            </a:fld>
            <a:endParaRPr lang="ko-KR" altLang="en-US" dirty="0"/>
          </a:p>
        </p:txBody>
      </p:sp>
    </p:spTree>
    <p:extLst>
      <p:ext uri="{BB962C8B-B14F-4D97-AF65-F5344CB8AC3E}">
        <p14:creationId xmlns:p14="http://schemas.microsoft.com/office/powerpoint/2010/main" val="18123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Smart Hydroponic : </a:t>
            </a:r>
            <a:r>
              <a:rPr lang="ko-KR" altLang="en-US" dirty="0" err="1"/>
              <a:t>양액재배의</a:t>
            </a:r>
            <a:r>
              <a:rPr lang="ko-KR" altLang="en-US" dirty="0"/>
              <a:t> 스마트화로써 관련된 데이터를 축적하고 모니터링하고 예측모델을 만든다</a:t>
            </a:r>
            <a:r>
              <a:rPr lang="en-US" altLang="ko-KR" dirty="0"/>
              <a:t>. </a:t>
            </a:r>
            <a:endParaRPr lang="ko-KR" altLang="en-US"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데이터 </a:t>
            </a:r>
            <a:r>
              <a:rPr lang="ko-KR" altLang="en-US" dirty="0" err="1"/>
              <a:t>포닉스는</a:t>
            </a:r>
            <a:r>
              <a:rPr lang="ko-KR" altLang="en-US" dirty="0"/>
              <a:t> 수경재배의 시스템에서 발생하는 수많은 데이터들을 이용하여 더 나은 수경재배를 </a:t>
            </a:r>
            <a:r>
              <a:rPr lang="ko-KR" altLang="en-US" dirty="0" err="1"/>
              <a:t>하는것이</a:t>
            </a:r>
            <a:r>
              <a:rPr lang="ko-KR" altLang="en-US" dirty="0"/>
              <a:t> 목적이다</a:t>
            </a:r>
            <a:r>
              <a:rPr lang="en-US" altLang="ko-KR" dirty="0"/>
              <a:t>. </a:t>
            </a:r>
            <a:r>
              <a:rPr lang="ko-KR" altLang="en-US" dirty="0"/>
              <a:t>우선 수경재배에서 발생하는 </a:t>
            </a:r>
            <a:r>
              <a:rPr lang="ko-KR" altLang="en-US" dirty="0" err="1"/>
              <a:t>양액의</a:t>
            </a:r>
            <a:r>
              <a:rPr lang="ko-KR" altLang="en-US" dirty="0"/>
              <a:t> 비율</a:t>
            </a:r>
            <a:r>
              <a:rPr lang="en-US" altLang="ko-KR" dirty="0"/>
              <a:t>, </a:t>
            </a:r>
            <a:r>
              <a:rPr lang="ko-KR" altLang="en-US" dirty="0"/>
              <a:t>식물의 수 등 수많은 데이터들이 </a:t>
            </a:r>
            <a:r>
              <a:rPr lang="ko-KR" altLang="en-US" dirty="0" err="1"/>
              <a:t>존재하는대</a:t>
            </a: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해당 데이터들을 측정하고 저장하여 모니터링하고 학습시켜 예측 모델을 만드는 것이다</a:t>
            </a:r>
            <a:r>
              <a:rPr lang="en-US" altLang="ko-KR" dirty="0"/>
              <a:t>. </a:t>
            </a:r>
            <a:r>
              <a:rPr lang="ko-KR" altLang="en-US" dirty="0"/>
              <a:t>변수들의 관계와 결과 등을 예측하고 진행되고 있는 수경재배의 데이터들을 비교 분석 예측하는 것이 목적이다</a:t>
            </a:r>
            <a:r>
              <a:rPr lang="en-US" altLang="ko-KR"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전체적인 구조는 아래와 같다</a:t>
            </a:r>
            <a:r>
              <a:rPr lang="en-US" altLang="ko-KR" dirty="0"/>
              <a:t>.</a:t>
            </a:r>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Sensing Data : Hydroponics</a:t>
            </a:r>
            <a:r>
              <a:rPr lang="ko-KR" altLang="en-US" dirty="0"/>
              <a:t>에는 </a:t>
            </a:r>
            <a:r>
              <a:rPr lang="ko-KR" altLang="en-US" dirty="0" err="1"/>
              <a:t>양액</a:t>
            </a:r>
            <a:r>
              <a:rPr lang="en-US" altLang="ko-KR" dirty="0"/>
              <a:t>, </a:t>
            </a:r>
            <a:r>
              <a:rPr lang="ko-KR" altLang="en-US" dirty="0"/>
              <a:t>물</a:t>
            </a:r>
            <a:r>
              <a:rPr lang="en-US" altLang="ko-KR" dirty="0"/>
              <a:t>, </a:t>
            </a:r>
            <a:r>
              <a:rPr lang="ko-KR" altLang="en-US" dirty="0"/>
              <a:t>주변온도</a:t>
            </a:r>
            <a:r>
              <a:rPr lang="en-US" altLang="ko-KR" dirty="0"/>
              <a:t>, </a:t>
            </a:r>
            <a:r>
              <a:rPr lang="ko-KR" altLang="en-US" dirty="0"/>
              <a:t>습도</a:t>
            </a:r>
            <a:r>
              <a:rPr lang="en-US" altLang="ko-KR" dirty="0"/>
              <a:t>, </a:t>
            </a:r>
            <a:r>
              <a:rPr lang="ko-KR" altLang="en-US" dirty="0"/>
              <a:t>빛 등 식물에 영향을 </a:t>
            </a:r>
            <a:r>
              <a:rPr lang="ko-KR" altLang="en-US" dirty="0" err="1"/>
              <a:t>끼칠만한</a:t>
            </a:r>
            <a:r>
              <a:rPr lang="ko-KR" altLang="en-US" dirty="0"/>
              <a:t> 여러가지 환경 변수들이 존재한다</a:t>
            </a:r>
            <a:r>
              <a:rPr lang="en-US" altLang="ko-KR" dirty="0"/>
              <a:t>. </a:t>
            </a:r>
            <a:r>
              <a:rPr lang="ko-KR" altLang="en-US" dirty="0"/>
              <a:t>해당 데이터들을 측정하는 시스템을 추가한다</a:t>
            </a:r>
            <a:r>
              <a:rPr lang="en-US" altLang="ko-KR"/>
              <a:t>.</a:t>
            </a:r>
            <a:endParaRPr lang="en-US" altLang="ko-KR" dirty="0"/>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Data Monitoring : </a:t>
            </a:r>
            <a:r>
              <a:rPr lang="ko-KR" altLang="en-US" dirty="0"/>
              <a:t>측정된 데이터들을 받아서 보기 좋게 또는 목적에 따라 가시화 하는 시스템을 설계한다</a:t>
            </a:r>
            <a:r>
              <a:rPr lang="en-US" altLang="ko-KR" dirty="0"/>
              <a:t>. </a:t>
            </a:r>
            <a:r>
              <a:rPr lang="ko-KR" altLang="en-US" dirty="0"/>
              <a:t>결과를 비교하고 식물의 상태와 비료의 상태</a:t>
            </a:r>
            <a:r>
              <a:rPr lang="en-US" altLang="ko-KR" dirty="0"/>
              <a:t>, </a:t>
            </a:r>
            <a:r>
              <a:rPr lang="ko-KR" altLang="en-US" dirty="0"/>
              <a:t>추가적으로 자동화 등에 이용한다</a:t>
            </a:r>
            <a:r>
              <a:rPr lang="en-US" altLang="ko-KR" dirty="0"/>
              <a:t>.</a:t>
            </a:r>
            <a:endParaRPr lang="ko-KR" altLang="en-US" dirty="0"/>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Main Server: </a:t>
            </a:r>
            <a:r>
              <a:rPr lang="ko-KR" altLang="en-US" dirty="0"/>
              <a:t>측정된 데이터들을 모아서 학습시켜 다양한 예측모델과 관계들을 찾는다</a:t>
            </a:r>
            <a:r>
              <a:rPr lang="en-US" altLang="ko-KR" dirty="0"/>
              <a:t>. </a:t>
            </a:r>
            <a:r>
              <a:rPr lang="ko-KR" altLang="en-US" dirty="0"/>
              <a:t>하나의 서버에 여러 유저의 데이터 셋을 모아서 데이터의 수를 빠르게 늘리고 모델을 이용하여 유저에게 예측 서비스 등을 제공한다</a:t>
            </a:r>
            <a:r>
              <a:rPr lang="en-US" altLang="ko-KR" dirty="0"/>
              <a:t>.</a:t>
            </a:r>
            <a:r>
              <a:rPr lang="ko-KR" altLang="en-US" dirty="0"/>
              <a:t>  </a:t>
            </a:r>
          </a:p>
          <a:p>
            <a:endParaRPr lang="ko-KR" altLang="en-US" dirty="0"/>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8</a:t>
            </a:fld>
            <a:endParaRPr lang="ko-KR" altLang="en-US" dirty="0"/>
          </a:p>
        </p:txBody>
      </p:sp>
    </p:spTree>
    <p:extLst>
      <p:ext uri="{BB962C8B-B14F-4D97-AF65-F5344CB8AC3E}">
        <p14:creationId xmlns:p14="http://schemas.microsoft.com/office/powerpoint/2010/main" val="151172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Why novice farmers fail on farming? They are young! But they don’t have experiences.</a:t>
            </a:r>
          </a:p>
          <a:p>
            <a:endParaRPr lang="en-US" altLang="ko-KR" dirty="0"/>
          </a:p>
          <a:p>
            <a:r>
              <a:rPr lang="en-US" altLang="ko-KR" dirty="0"/>
              <a:t>The crop is nourished by water with other n</a:t>
            </a:r>
            <a:r>
              <a:rPr lang="en-US" altLang="ko-KR" b="0" i="0" dirty="0">
                <a:solidFill>
                  <a:srgbClr val="202124"/>
                </a:solidFill>
                <a:effectLst/>
                <a:latin typeface="Apple SD Gothic Neo"/>
              </a:rPr>
              <a:t>utrients.</a:t>
            </a:r>
          </a:p>
          <a:p>
            <a:endParaRPr lang="en-US" altLang="ko-KR" b="0" i="0" dirty="0">
              <a:solidFill>
                <a:srgbClr val="202124"/>
              </a:solidFill>
              <a:effectLst/>
              <a:latin typeface="Apple SD Gothic Neo"/>
            </a:endParaRPr>
          </a:p>
          <a:p>
            <a:r>
              <a:rPr lang="en-US" altLang="ko-KR" b="0" i="0" dirty="0">
                <a:solidFill>
                  <a:srgbClr val="202124"/>
                </a:solidFill>
                <a:effectLst/>
                <a:latin typeface="Apple SD Gothic Neo"/>
              </a:rPr>
              <a:t>But we think that data will grow plants more than any other nutrients.</a:t>
            </a:r>
            <a:endParaRPr lang="en-US" altLang="ko-KR" dirty="0"/>
          </a:p>
        </p:txBody>
      </p:sp>
      <p:sp>
        <p:nvSpPr>
          <p:cNvPr id="4" name="슬라이드 번호 개체 틀 3"/>
          <p:cNvSpPr>
            <a:spLocks noGrp="1"/>
          </p:cNvSpPr>
          <p:nvPr>
            <p:ph type="sldNum" sz="quarter" idx="5"/>
          </p:nvPr>
        </p:nvSpPr>
        <p:spPr/>
        <p:txBody>
          <a:bodyPr/>
          <a:lstStyle/>
          <a:p>
            <a:fld id="{519884C2-2B4F-45C0-A89E-FAED246FD93B}" type="slidenum">
              <a:rPr lang="ko-KR" altLang="en-US" smtClean="0"/>
              <a:t>9</a:t>
            </a:fld>
            <a:endParaRPr lang="ko-KR" altLang="en-US"/>
          </a:p>
        </p:txBody>
      </p:sp>
    </p:spTree>
    <p:extLst>
      <p:ext uri="{BB962C8B-B14F-4D97-AF65-F5344CB8AC3E}">
        <p14:creationId xmlns:p14="http://schemas.microsoft.com/office/powerpoint/2010/main" val="13648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 typeface="+mj-lt"/>
              <a:buNone/>
            </a:pPr>
            <a:r>
              <a:rPr lang="en-US" altLang="ko-KR" sz="1200" dirty="0"/>
              <a:t>1. Hydroponics </a:t>
            </a:r>
          </a:p>
          <a:p>
            <a:pPr marL="0" indent="0">
              <a:buFont typeface="+mj-lt"/>
              <a:buNone/>
            </a:pPr>
            <a:r>
              <a:rPr lang="en-US" altLang="ko-KR" sz="1200" dirty="0"/>
              <a:t>2. Data</a:t>
            </a:r>
          </a:p>
          <a:p>
            <a:pPr marL="0" indent="0">
              <a:buFont typeface="+mj-lt"/>
              <a:buNone/>
            </a:pPr>
            <a:r>
              <a:rPr lang="en-US" altLang="ko-KR" sz="1200" dirty="0"/>
              <a:t>3. Sensing System</a:t>
            </a:r>
          </a:p>
          <a:p>
            <a:pPr marL="0" indent="0">
              <a:buFont typeface="+mj-lt"/>
              <a:buNone/>
            </a:pPr>
            <a:r>
              <a:rPr lang="en-US" altLang="ko-KR" sz="1200" dirty="0"/>
              <a:t>4. Monitoring System</a:t>
            </a:r>
          </a:p>
          <a:p>
            <a:pPr marL="0" indent="0">
              <a:buFont typeface="+mj-lt"/>
              <a:buNone/>
            </a:pPr>
            <a:r>
              <a:rPr lang="en-US" altLang="ko-KR" sz="1200" dirty="0"/>
              <a:t>5. Main Server</a:t>
            </a:r>
          </a:p>
          <a:p>
            <a:pPr marL="0" indent="0">
              <a:buFont typeface="+mj-lt"/>
              <a:buNone/>
            </a:pPr>
            <a:r>
              <a:rPr lang="en-US" altLang="ko-KR" sz="1200" dirty="0"/>
              <a:t>6. Market System(after)</a:t>
            </a:r>
            <a:endParaRPr lang="ko-KR" altLang="en-US" sz="1200" dirty="0"/>
          </a:p>
          <a:p>
            <a:endParaRPr lang="ko-KR" altLang="en-US" dirty="0"/>
          </a:p>
        </p:txBody>
      </p:sp>
      <p:sp>
        <p:nvSpPr>
          <p:cNvPr id="4" name="바닥글 개체 틀 3"/>
          <p:cNvSpPr>
            <a:spLocks noGrp="1"/>
          </p:cNvSpPr>
          <p:nvPr>
            <p:ph type="ftr" sz="quarter" idx="4"/>
          </p:nvPr>
        </p:nvSpPr>
        <p:spPr/>
        <p:txBody>
          <a:bodyPr/>
          <a:lstStyle/>
          <a:p>
            <a:endParaRPr lang="ko-KR" altLang="en-US" dirty="0"/>
          </a:p>
        </p:txBody>
      </p:sp>
      <p:sp>
        <p:nvSpPr>
          <p:cNvPr id="5" name="슬라이드 번호 개체 틀 4"/>
          <p:cNvSpPr>
            <a:spLocks noGrp="1"/>
          </p:cNvSpPr>
          <p:nvPr>
            <p:ph type="sldNum" sz="quarter" idx="5"/>
          </p:nvPr>
        </p:nvSpPr>
        <p:spPr/>
        <p:txBody>
          <a:bodyPr/>
          <a:lstStyle/>
          <a:p>
            <a:fld id="{FA3D5CDF-B28D-4AFB-8743-EEE083983F38}" type="slidenum">
              <a:rPr lang="ko-KR" altLang="en-US" smtClean="0"/>
              <a:t>10</a:t>
            </a:fld>
            <a:endParaRPr lang="ko-KR" altLang="en-US" dirty="0"/>
          </a:p>
        </p:txBody>
      </p:sp>
    </p:spTree>
    <p:extLst>
      <p:ext uri="{BB962C8B-B14F-4D97-AF65-F5344CB8AC3E}">
        <p14:creationId xmlns:p14="http://schemas.microsoft.com/office/powerpoint/2010/main" val="83750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5F26989E-57C7-43A1-AD9F-6F31A4C9487A}"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5B9ADA9-0963-4DCC-84B6-6624BDCF24BD}" type="slidenum">
              <a:rPr lang="ko-KR" altLang="en-US" smtClean="0"/>
              <a:t>‹#›</a:t>
            </a:fld>
            <a:endParaRPr lang="ko-KR" altLang="en-US"/>
          </a:p>
        </p:txBody>
      </p:sp>
    </p:spTree>
    <p:extLst>
      <p:ext uri="{BB962C8B-B14F-4D97-AF65-F5344CB8AC3E}">
        <p14:creationId xmlns:p14="http://schemas.microsoft.com/office/powerpoint/2010/main" val="122023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5991C8D-29AC-4B3E-81EA-6FEF291E2E49}"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5B9ADA9-0963-4DCC-84B6-6624BDCF24BD}" type="slidenum">
              <a:rPr lang="ko-KR" altLang="en-US" smtClean="0"/>
              <a:t>‹#›</a:t>
            </a:fld>
            <a:endParaRPr lang="ko-KR" altLang="en-US"/>
          </a:p>
        </p:txBody>
      </p:sp>
    </p:spTree>
    <p:extLst>
      <p:ext uri="{BB962C8B-B14F-4D97-AF65-F5344CB8AC3E}">
        <p14:creationId xmlns:p14="http://schemas.microsoft.com/office/powerpoint/2010/main" val="358177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249B4D3-8852-48C5-9FFF-A1EA854EC5B9}"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5B9ADA9-0963-4DCC-84B6-6624BDCF24BD}" type="slidenum">
              <a:rPr lang="ko-KR" altLang="en-US" smtClean="0"/>
              <a:t>‹#›</a:t>
            </a:fld>
            <a:endParaRPr lang="ko-KR" altLang="en-US"/>
          </a:p>
        </p:txBody>
      </p:sp>
    </p:spTree>
    <p:extLst>
      <p:ext uri="{BB962C8B-B14F-4D97-AF65-F5344CB8AC3E}">
        <p14:creationId xmlns:p14="http://schemas.microsoft.com/office/powerpoint/2010/main" val="265201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C0E6038-E289-404F-99A4-CD23DD41BB09}"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a:xfrm>
            <a:off x="9377218" y="6492875"/>
            <a:ext cx="2743200" cy="365125"/>
          </a:xfrm>
        </p:spPr>
        <p:txBody>
          <a:bodyPr/>
          <a:lstStyle>
            <a:lvl1pPr>
              <a:defRPr>
                <a:solidFill>
                  <a:schemeClr val="bg1"/>
                </a:solidFill>
              </a:defRPr>
            </a:lvl1pPr>
          </a:lstStyle>
          <a:p>
            <a:fld id="{65B9ADA9-0963-4DCC-84B6-6624BDCF24BD}" type="slidenum">
              <a:rPr lang="ko-KR" altLang="en-US" smtClean="0"/>
              <a:pPr/>
              <a:t>‹#›</a:t>
            </a:fld>
            <a:endParaRPr lang="ko-KR" altLang="en-US" dirty="0"/>
          </a:p>
        </p:txBody>
      </p:sp>
    </p:spTree>
    <p:extLst>
      <p:ext uri="{BB962C8B-B14F-4D97-AF65-F5344CB8AC3E}">
        <p14:creationId xmlns:p14="http://schemas.microsoft.com/office/powerpoint/2010/main" val="86142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57022D63-42DB-44AC-A72C-9EADC3CBBF78}" type="datetime1">
              <a:rPr lang="ko-KR" altLang="en-US" smtClean="0"/>
              <a:t>2020-11-25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5B9ADA9-0963-4DCC-84B6-6624BDCF24BD}" type="slidenum">
              <a:rPr lang="ko-KR" altLang="en-US" smtClean="0"/>
              <a:t>‹#›</a:t>
            </a:fld>
            <a:endParaRPr lang="ko-KR" altLang="en-US"/>
          </a:p>
        </p:txBody>
      </p:sp>
    </p:spTree>
    <p:extLst>
      <p:ext uri="{BB962C8B-B14F-4D97-AF65-F5344CB8AC3E}">
        <p14:creationId xmlns:p14="http://schemas.microsoft.com/office/powerpoint/2010/main" val="333570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28BDEA3E-54CA-4C83-B3CD-F7031433281F}" type="datetime1">
              <a:rPr lang="ko-KR" altLang="en-US" smtClean="0"/>
              <a:t>2020-11-25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5B9ADA9-0963-4DCC-84B6-6624BDCF24BD}" type="slidenum">
              <a:rPr lang="ko-KR" altLang="en-US" smtClean="0"/>
              <a:t>‹#›</a:t>
            </a:fld>
            <a:endParaRPr lang="ko-KR" altLang="en-US"/>
          </a:p>
        </p:txBody>
      </p:sp>
    </p:spTree>
    <p:extLst>
      <p:ext uri="{BB962C8B-B14F-4D97-AF65-F5344CB8AC3E}">
        <p14:creationId xmlns:p14="http://schemas.microsoft.com/office/powerpoint/2010/main" val="387704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4F835F81-ADBA-4BB0-8234-C1ACE896E433}" type="datetime1">
              <a:rPr lang="ko-KR" altLang="en-US" smtClean="0"/>
              <a:t>2020-11-25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5B9ADA9-0963-4DCC-84B6-6624BDCF24BD}" type="slidenum">
              <a:rPr lang="ko-KR" altLang="en-US" smtClean="0"/>
              <a:t>‹#›</a:t>
            </a:fld>
            <a:endParaRPr lang="ko-KR" altLang="en-US"/>
          </a:p>
        </p:txBody>
      </p:sp>
    </p:spTree>
    <p:extLst>
      <p:ext uri="{BB962C8B-B14F-4D97-AF65-F5344CB8AC3E}">
        <p14:creationId xmlns:p14="http://schemas.microsoft.com/office/powerpoint/2010/main" val="174461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CCC5D3A8-2BCF-46C1-8FC9-5A5A0CA041F0}" type="datetime1">
              <a:rPr lang="ko-KR" altLang="en-US" smtClean="0"/>
              <a:t>2020-11-25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5B9ADA9-0963-4DCC-84B6-6624BDCF24BD}" type="slidenum">
              <a:rPr lang="ko-KR" altLang="en-US" smtClean="0"/>
              <a:t>‹#›</a:t>
            </a:fld>
            <a:endParaRPr lang="ko-KR" altLang="en-US"/>
          </a:p>
        </p:txBody>
      </p:sp>
    </p:spTree>
    <p:extLst>
      <p:ext uri="{BB962C8B-B14F-4D97-AF65-F5344CB8AC3E}">
        <p14:creationId xmlns:p14="http://schemas.microsoft.com/office/powerpoint/2010/main" val="346644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903FDC0-A11D-4A46-AB74-8FF88356F132}" type="datetime1">
              <a:rPr lang="ko-KR" altLang="en-US" smtClean="0"/>
              <a:t>2020-11-25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5B9ADA9-0963-4DCC-84B6-6624BDCF24BD}" type="slidenum">
              <a:rPr lang="ko-KR" altLang="en-US" smtClean="0"/>
              <a:t>‹#›</a:t>
            </a:fld>
            <a:endParaRPr lang="ko-KR" altLang="en-US"/>
          </a:p>
        </p:txBody>
      </p:sp>
    </p:spTree>
    <p:extLst>
      <p:ext uri="{BB962C8B-B14F-4D97-AF65-F5344CB8AC3E}">
        <p14:creationId xmlns:p14="http://schemas.microsoft.com/office/powerpoint/2010/main" val="102276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3647C497-6542-4F63-8108-D8AA5893D52D}" type="datetime1">
              <a:rPr lang="ko-KR" altLang="en-US" smtClean="0"/>
              <a:t>2020-11-25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5B9ADA9-0963-4DCC-84B6-6624BDCF24BD}" type="slidenum">
              <a:rPr lang="ko-KR" altLang="en-US" smtClean="0"/>
              <a:t>‹#›</a:t>
            </a:fld>
            <a:endParaRPr lang="ko-KR" altLang="en-US"/>
          </a:p>
        </p:txBody>
      </p:sp>
    </p:spTree>
    <p:extLst>
      <p:ext uri="{BB962C8B-B14F-4D97-AF65-F5344CB8AC3E}">
        <p14:creationId xmlns:p14="http://schemas.microsoft.com/office/powerpoint/2010/main" val="327762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1ADF8F37-FD5A-489E-AFA8-983BDAD03775}" type="datetime1">
              <a:rPr lang="ko-KR" altLang="en-US" smtClean="0"/>
              <a:t>2020-11-25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5B9ADA9-0963-4DCC-84B6-6624BDCF24BD}" type="slidenum">
              <a:rPr lang="ko-KR" altLang="en-US" smtClean="0"/>
              <a:t>‹#›</a:t>
            </a:fld>
            <a:endParaRPr lang="ko-KR" altLang="en-US"/>
          </a:p>
        </p:txBody>
      </p:sp>
    </p:spTree>
    <p:extLst>
      <p:ext uri="{BB962C8B-B14F-4D97-AF65-F5344CB8AC3E}">
        <p14:creationId xmlns:p14="http://schemas.microsoft.com/office/powerpoint/2010/main" val="373039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46000">
              <a:schemeClr val="bg1">
                <a:lumMod val="95000"/>
              </a:schemeClr>
            </a:gs>
            <a:gs pos="100000">
              <a:schemeClr val="bg1">
                <a:lumMod val="75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직사각형 6"/>
          <p:cNvSpPr/>
          <p:nvPr userDrawn="1"/>
        </p:nvSpPr>
        <p:spPr>
          <a:xfrm>
            <a:off x="0" y="6437744"/>
            <a:ext cx="12192000" cy="4202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3CF23-15C8-4A89-8B2D-9C8D29F12693}" type="datetime1">
              <a:rPr lang="ko-KR" altLang="en-US" smtClean="0"/>
              <a:t>2020-11-25</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9ADA9-0963-4DCC-84B6-6624BDCF24BD}" type="slidenum">
              <a:rPr lang="ko-KR" altLang="en-US" smtClean="0"/>
              <a:t>‹#›</a:t>
            </a:fld>
            <a:endParaRPr lang="ko-KR" altLang="en-US"/>
          </a:p>
        </p:txBody>
      </p:sp>
      <p:sp>
        <p:nvSpPr>
          <p:cNvPr id="8" name="TextBox 7"/>
          <p:cNvSpPr txBox="1"/>
          <p:nvPr userDrawn="1"/>
        </p:nvSpPr>
        <p:spPr>
          <a:xfrm>
            <a:off x="9236" y="6500432"/>
            <a:ext cx="3929730" cy="307777"/>
          </a:xfrm>
          <a:prstGeom prst="rect">
            <a:avLst/>
          </a:prstGeom>
          <a:noFill/>
        </p:spPr>
        <p:txBody>
          <a:bodyPr wrap="none" rtlCol="0">
            <a:spAutoFit/>
          </a:bodyPr>
          <a:lstStyle/>
          <a:p>
            <a:r>
              <a:rPr lang="en-US" altLang="ko-KR" sz="1400" dirty="0" err="1">
                <a:solidFill>
                  <a:schemeClr val="bg1"/>
                </a:solidFill>
              </a:rPr>
              <a:t>Hongik</a:t>
            </a:r>
            <a:r>
              <a:rPr lang="en-US" altLang="ko-KR" sz="1400" dirty="0">
                <a:solidFill>
                  <a:schemeClr val="bg1"/>
                </a:solidFill>
              </a:rPr>
              <a:t> University </a:t>
            </a:r>
            <a:r>
              <a:rPr lang="en-US" altLang="ko-KR" sz="1400" b="1" dirty="0">
                <a:solidFill>
                  <a:schemeClr val="bg1"/>
                </a:solidFill>
              </a:rPr>
              <a:t>Software</a:t>
            </a:r>
            <a:r>
              <a:rPr lang="en-US" altLang="ko-KR" sz="1400" b="1" baseline="0" dirty="0">
                <a:solidFill>
                  <a:schemeClr val="bg1"/>
                </a:solidFill>
              </a:rPr>
              <a:t> Engineering</a:t>
            </a:r>
            <a:r>
              <a:rPr lang="en-US" altLang="ko-KR" sz="1400" b="1" dirty="0">
                <a:solidFill>
                  <a:schemeClr val="bg1"/>
                </a:solidFill>
              </a:rPr>
              <a:t> LAB</a:t>
            </a:r>
            <a:endParaRPr lang="ko-KR" altLang="en-US" sz="1400" b="1" dirty="0">
              <a:solidFill>
                <a:schemeClr val="bg1"/>
              </a:solidFill>
            </a:endParaRPr>
          </a:p>
        </p:txBody>
      </p:sp>
      <p:sp>
        <p:nvSpPr>
          <p:cNvPr id="9" name="TextBox 8"/>
          <p:cNvSpPr txBox="1"/>
          <p:nvPr userDrawn="1"/>
        </p:nvSpPr>
        <p:spPr>
          <a:xfrm>
            <a:off x="7251442" y="6513738"/>
            <a:ext cx="4933466" cy="276999"/>
          </a:xfrm>
          <a:prstGeom prst="rect">
            <a:avLst/>
          </a:prstGeom>
          <a:noFill/>
        </p:spPr>
        <p:txBody>
          <a:bodyPr wrap="none" rtlCol="0">
            <a:spAutoFit/>
          </a:bodyPr>
          <a:lstStyle/>
          <a:p>
            <a:r>
              <a:rPr lang="en-US" altLang="ko-KR" sz="1200" b="1" dirty="0">
                <a:solidFill>
                  <a:schemeClr val="bg1"/>
                </a:solidFill>
              </a:rPr>
              <a:t>Copyright (c) 2017 </a:t>
            </a:r>
            <a:r>
              <a:rPr lang="en-US" altLang="ko-KR" sz="1200" b="1" dirty="0" err="1">
                <a:solidFill>
                  <a:schemeClr val="bg1"/>
                </a:solidFill>
              </a:rPr>
              <a:t>SELab</a:t>
            </a:r>
            <a:r>
              <a:rPr lang="en-US" altLang="ko-KR" sz="1200" b="1" dirty="0">
                <a:solidFill>
                  <a:schemeClr val="bg1"/>
                </a:solidFill>
              </a:rPr>
              <a:t>. </a:t>
            </a:r>
            <a:r>
              <a:rPr lang="en-US" altLang="ko-KR" sz="1200" b="1" dirty="0" err="1">
                <a:solidFill>
                  <a:schemeClr val="bg1"/>
                </a:solidFill>
              </a:rPr>
              <a:t>Hongik</a:t>
            </a:r>
            <a:r>
              <a:rPr lang="en-US" altLang="ko-KR" sz="1200" b="1" dirty="0">
                <a:solidFill>
                  <a:schemeClr val="bg1"/>
                </a:solidFill>
              </a:rPr>
              <a:t> University. All Right Reserved.</a:t>
            </a:r>
            <a:endParaRPr lang="ko-KR" altLang="en-US" sz="1200" b="1" dirty="0">
              <a:solidFill>
                <a:schemeClr val="bg1"/>
              </a:solidFill>
            </a:endParaRPr>
          </a:p>
        </p:txBody>
      </p:sp>
    </p:spTree>
    <p:extLst>
      <p:ext uri="{BB962C8B-B14F-4D97-AF65-F5344CB8AC3E}">
        <p14:creationId xmlns:p14="http://schemas.microsoft.com/office/powerpoint/2010/main" val="1460184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051053-E75E-4308-BACC-016B1D65277C}"/>
              </a:ext>
            </a:extLst>
          </p:cNvPr>
          <p:cNvSpPr>
            <a:spLocks noGrp="1"/>
          </p:cNvSpPr>
          <p:nvPr>
            <p:ph type="ctrTitle"/>
          </p:nvPr>
        </p:nvSpPr>
        <p:spPr>
          <a:xfrm>
            <a:off x="3371787" y="1741337"/>
            <a:ext cx="5448730" cy="2387918"/>
          </a:xfrm>
        </p:spPr>
        <p:txBody>
          <a:bodyPr anchor="b">
            <a:normAutofit/>
          </a:bodyPr>
          <a:lstStyle/>
          <a:p>
            <a:r>
              <a:rPr lang="en-US" altLang="ko-KR" sz="8000" dirty="0">
                <a:solidFill>
                  <a:schemeClr val="tx2"/>
                </a:solidFill>
              </a:rPr>
              <a:t>Dataponics</a:t>
            </a:r>
            <a:r>
              <a:rPr lang="en-US" altLang="ko-KR" sz="5200" dirty="0">
                <a:solidFill>
                  <a:schemeClr val="tx2"/>
                </a:solidFill>
              </a:rPr>
              <a:t> </a:t>
            </a:r>
            <a:br>
              <a:rPr lang="en-US" altLang="ko-KR" sz="5200" dirty="0">
                <a:solidFill>
                  <a:schemeClr val="tx2"/>
                </a:solidFill>
              </a:rPr>
            </a:br>
            <a:endParaRPr lang="ko-KR" altLang="en-US" sz="5200" dirty="0">
              <a:solidFill>
                <a:schemeClr val="tx2"/>
              </a:solidFill>
            </a:endParaRPr>
          </a:p>
        </p:txBody>
      </p:sp>
      <p:sp>
        <p:nvSpPr>
          <p:cNvPr id="3" name="부제목 2">
            <a:extLst>
              <a:ext uri="{FF2B5EF4-FFF2-40B4-BE49-F238E27FC236}">
                <a16:creationId xmlns:a16="http://schemas.microsoft.com/office/drawing/2014/main" id="{72A319DC-111B-4CE0-830E-77AFFBC58B6D}"/>
              </a:ext>
            </a:extLst>
          </p:cNvPr>
          <p:cNvSpPr>
            <a:spLocks noGrp="1"/>
          </p:cNvSpPr>
          <p:nvPr>
            <p:ph type="subTitle" idx="1"/>
          </p:nvPr>
        </p:nvSpPr>
        <p:spPr>
          <a:xfrm>
            <a:off x="3371161" y="4200522"/>
            <a:ext cx="5449982" cy="682079"/>
          </a:xfrm>
        </p:spPr>
        <p:txBody>
          <a:bodyPr>
            <a:normAutofit/>
          </a:bodyPr>
          <a:lstStyle/>
          <a:p>
            <a:r>
              <a:rPr lang="en-US" altLang="ko-KR" dirty="0">
                <a:solidFill>
                  <a:schemeClr val="tx2"/>
                </a:solidFill>
              </a:rPr>
              <a:t> </a:t>
            </a:r>
            <a:endParaRPr lang="ko-KR" altLang="en-US" dirty="0">
              <a:solidFill>
                <a:schemeClr val="tx2"/>
              </a:solidFill>
            </a:endParaRPr>
          </a:p>
        </p:txBody>
      </p:sp>
      <p:sp>
        <p:nvSpPr>
          <p:cNvPr id="4" name="TextBox 3">
            <a:extLst>
              <a:ext uri="{FF2B5EF4-FFF2-40B4-BE49-F238E27FC236}">
                <a16:creationId xmlns:a16="http://schemas.microsoft.com/office/drawing/2014/main" id="{BA3E3697-648A-4876-B3EC-1CDD8EF44097}"/>
              </a:ext>
            </a:extLst>
          </p:cNvPr>
          <p:cNvSpPr txBox="1"/>
          <p:nvPr/>
        </p:nvSpPr>
        <p:spPr>
          <a:xfrm>
            <a:off x="5394272" y="4541561"/>
            <a:ext cx="3426245" cy="646331"/>
          </a:xfrm>
          <a:prstGeom prst="rect">
            <a:avLst/>
          </a:prstGeom>
          <a:noFill/>
        </p:spPr>
        <p:txBody>
          <a:bodyPr wrap="square" rtlCol="0">
            <a:spAutoFit/>
          </a:bodyPr>
          <a:lstStyle/>
          <a:p>
            <a:pPr algn="r">
              <a:lnSpc>
                <a:spcPct val="90000"/>
              </a:lnSpc>
              <a:spcBef>
                <a:spcPct val="0"/>
              </a:spcBef>
            </a:pPr>
            <a:r>
              <a:rPr lang="en-US" altLang="ko-KR" sz="2000" dirty="0" err="1">
                <a:solidFill>
                  <a:srgbClr val="44546A"/>
                </a:solidFill>
                <a:latin typeface="+mj-lt"/>
                <a:ea typeface="+mj-ea"/>
                <a:cs typeface="+mj-cs"/>
              </a:rPr>
              <a:t>Hongik</a:t>
            </a:r>
            <a:r>
              <a:rPr lang="en-US" altLang="ko-KR" sz="2000" dirty="0">
                <a:solidFill>
                  <a:srgbClr val="44546A"/>
                </a:solidFill>
                <a:latin typeface="+mj-lt"/>
                <a:ea typeface="+mj-ea"/>
                <a:cs typeface="+mj-cs"/>
              </a:rPr>
              <a:t> University </a:t>
            </a:r>
          </a:p>
          <a:p>
            <a:pPr algn="r">
              <a:lnSpc>
                <a:spcPct val="90000"/>
              </a:lnSpc>
              <a:spcBef>
                <a:spcPct val="0"/>
              </a:spcBef>
            </a:pPr>
            <a:r>
              <a:rPr lang="en-US" altLang="ko-KR" sz="2000" dirty="0">
                <a:solidFill>
                  <a:srgbClr val="44546A"/>
                </a:solidFill>
                <a:latin typeface="+mj-lt"/>
                <a:ea typeface="+mj-ea"/>
                <a:cs typeface="+mj-cs"/>
              </a:rPr>
              <a:t>Software</a:t>
            </a:r>
            <a:r>
              <a:rPr lang="ko-KR" altLang="en-US" sz="2000" dirty="0">
                <a:solidFill>
                  <a:srgbClr val="44546A"/>
                </a:solidFill>
                <a:latin typeface="+mj-lt"/>
                <a:ea typeface="+mj-ea"/>
                <a:cs typeface="+mj-cs"/>
              </a:rPr>
              <a:t> </a:t>
            </a:r>
            <a:r>
              <a:rPr lang="en-US" altLang="ko-KR" sz="2000" dirty="0">
                <a:solidFill>
                  <a:srgbClr val="44546A"/>
                </a:solidFill>
                <a:latin typeface="+mj-lt"/>
                <a:ea typeface="+mj-ea"/>
                <a:cs typeface="+mj-cs"/>
              </a:rPr>
              <a:t>Engineering Lab</a:t>
            </a:r>
            <a:endParaRPr lang="ko-KR" altLang="en-US" sz="2000" dirty="0">
              <a:solidFill>
                <a:srgbClr val="44546A"/>
              </a:solidFill>
              <a:latin typeface="+mj-lt"/>
              <a:ea typeface="+mj-ea"/>
              <a:cs typeface="+mj-cs"/>
            </a:endParaRPr>
          </a:p>
        </p:txBody>
      </p:sp>
    </p:spTree>
    <p:extLst>
      <p:ext uri="{BB962C8B-B14F-4D97-AF65-F5344CB8AC3E}">
        <p14:creationId xmlns:p14="http://schemas.microsoft.com/office/powerpoint/2010/main" val="3602732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947B201-B43C-4171-A913-46D5B8288FA9}"/>
              </a:ext>
            </a:extLst>
          </p:cNvPr>
          <p:cNvSpPr>
            <a:spLocks noGrp="1"/>
          </p:cNvSpPr>
          <p:nvPr>
            <p:ph type="title"/>
          </p:nvPr>
        </p:nvSpPr>
        <p:spPr>
          <a:xfrm>
            <a:off x="152400" y="417418"/>
            <a:ext cx="6476446" cy="595418"/>
          </a:xfrm>
        </p:spPr>
        <p:txBody>
          <a:bodyPr>
            <a:noAutofit/>
          </a:bodyPr>
          <a:lstStyle/>
          <a:p>
            <a:pPr algn="ctr"/>
            <a:r>
              <a:rPr lang="en-US" altLang="ko-KR" dirty="0"/>
              <a:t>Dataponics</a:t>
            </a:r>
            <a:r>
              <a:rPr lang="en-US" altLang="ko-KR" sz="4000" dirty="0"/>
              <a:t> </a:t>
            </a:r>
            <a:r>
              <a:rPr lang="en-US" altLang="ko-KR" dirty="0"/>
              <a:t>System</a:t>
            </a:r>
            <a:endParaRPr lang="ko-KR" altLang="en-US" sz="2800" dirty="0"/>
          </a:p>
        </p:txBody>
      </p:sp>
      <p:pic>
        <p:nvPicPr>
          <p:cNvPr id="3" name="그림 2">
            <a:extLst>
              <a:ext uri="{FF2B5EF4-FFF2-40B4-BE49-F238E27FC236}">
                <a16:creationId xmlns:a16="http://schemas.microsoft.com/office/drawing/2014/main" id="{FE249A16-A0C1-4DBE-BEA4-0E95E450A1D2}"/>
              </a:ext>
            </a:extLst>
          </p:cNvPr>
          <p:cNvPicPr>
            <a:picLocks noChangeAspect="1"/>
          </p:cNvPicPr>
          <p:nvPr/>
        </p:nvPicPr>
        <p:blipFill>
          <a:blip r:embed="rId3"/>
          <a:stretch>
            <a:fillRect/>
          </a:stretch>
        </p:blipFill>
        <p:spPr>
          <a:xfrm>
            <a:off x="1315422" y="1209770"/>
            <a:ext cx="9561155" cy="5230812"/>
          </a:xfrm>
          <a:prstGeom prst="rect">
            <a:avLst/>
          </a:prstGeom>
        </p:spPr>
      </p:pic>
    </p:spTree>
    <p:extLst>
      <p:ext uri="{BB962C8B-B14F-4D97-AF65-F5344CB8AC3E}">
        <p14:creationId xmlns:p14="http://schemas.microsoft.com/office/powerpoint/2010/main" val="418352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FF68DA-0313-408E-8DC8-234EBE22C588}"/>
              </a:ext>
            </a:extLst>
          </p:cNvPr>
          <p:cNvSpPr>
            <a:spLocks noGrp="1"/>
          </p:cNvSpPr>
          <p:nvPr>
            <p:ph type="title"/>
          </p:nvPr>
        </p:nvSpPr>
        <p:spPr>
          <a:xfrm>
            <a:off x="4965430" y="629268"/>
            <a:ext cx="6586491" cy="1286160"/>
          </a:xfrm>
        </p:spPr>
        <p:txBody>
          <a:bodyPr anchor="b">
            <a:normAutofit/>
          </a:bodyPr>
          <a:lstStyle/>
          <a:p>
            <a:r>
              <a:rPr lang="en-US" altLang="ko-KR" dirty="0"/>
              <a:t>Data: </a:t>
            </a:r>
            <a:r>
              <a:rPr lang="en-US" altLang="ko-KR" sz="2400" kern="1200" dirty="0"/>
              <a:t>Why a factory is possible?</a:t>
            </a:r>
            <a:r>
              <a:rPr lang="en-US" altLang="ko-KR" sz="2400" dirty="0"/>
              <a:t> </a:t>
            </a:r>
            <a:endParaRPr lang="ko-KR" altLang="en-US" dirty="0"/>
          </a:p>
        </p:txBody>
      </p:sp>
      <p:pic>
        <p:nvPicPr>
          <p:cNvPr id="5" name="그림 4">
            <a:extLst>
              <a:ext uri="{FF2B5EF4-FFF2-40B4-BE49-F238E27FC236}">
                <a16:creationId xmlns:a16="http://schemas.microsoft.com/office/drawing/2014/main" id="{9480915B-F71F-4CDA-9E4B-884F999AFC97}"/>
              </a:ext>
            </a:extLst>
          </p:cNvPr>
          <p:cNvPicPr>
            <a:picLocks noChangeAspect="1"/>
          </p:cNvPicPr>
          <p:nvPr/>
        </p:nvPicPr>
        <p:blipFill rotWithShape="1">
          <a:blip r:embed="rId3"/>
          <a:srcRect l="31385" r="24003" b="-1"/>
          <a:stretch/>
        </p:blipFill>
        <p:spPr>
          <a:xfrm>
            <a:off x="20" y="10"/>
            <a:ext cx="4635571" cy="6439421"/>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8B031"/>
            </a:solidFill>
          </a:ln>
        </p:spPr>
        <p:style>
          <a:lnRef idx="1">
            <a:schemeClr val="accent1"/>
          </a:lnRef>
          <a:fillRef idx="0">
            <a:schemeClr val="accent1"/>
          </a:fillRef>
          <a:effectRef idx="0">
            <a:schemeClr val="accent1"/>
          </a:effectRef>
          <a:fontRef idx="minor">
            <a:schemeClr val="tx1"/>
          </a:fontRef>
        </p:style>
      </p:cxnSp>
      <p:graphicFrame>
        <p:nvGraphicFramePr>
          <p:cNvPr id="6" name="다이어그램 5">
            <a:extLst>
              <a:ext uri="{FF2B5EF4-FFF2-40B4-BE49-F238E27FC236}">
                <a16:creationId xmlns:a16="http://schemas.microsoft.com/office/drawing/2014/main" id="{B7AFCABB-51A0-4FB9-8EBD-D2F79D06F3D3}"/>
              </a:ext>
            </a:extLst>
          </p:cNvPr>
          <p:cNvGraphicFramePr/>
          <p:nvPr>
            <p:extLst>
              <p:ext uri="{D42A27DB-BD31-4B8C-83A1-F6EECF244321}">
                <p14:modId xmlns:p14="http://schemas.microsoft.com/office/powerpoint/2010/main" val="1471778603"/>
              </p:ext>
            </p:extLst>
          </p:nvPr>
        </p:nvGraphicFramePr>
        <p:xfrm>
          <a:off x="4965430" y="2115117"/>
          <a:ext cx="6424863" cy="4324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929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9FD8186-A07B-4B64-A292-9FF5475F6E17}"/>
              </a:ext>
            </a:extLst>
          </p:cNvPr>
          <p:cNvSpPr>
            <a:spLocks noGrp="1"/>
          </p:cNvSpPr>
          <p:nvPr>
            <p:ph type="title"/>
          </p:nvPr>
        </p:nvSpPr>
        <p:spPr/>
        <p:txBody>
          <a:bodyPr/>
          <a:lstStyle/>
          <a:p>
            <a:r>
              <a:rPr lang="en-US" altLang="ko-KR" dirty="0"/>
              <a:t>Sensing-System(Arduino)</a:t>
            </a:r>
            <a:endParaRPr lang="ko-KR" altLang="en-US" dirty="0"/>
          </a:p>
        </p:txBody>
      </p:sp>
      <p:grpSp>
        <p:nvGrpSpPr>
          <p:cNvPr id="8" name="그룹 7">
            <a:extLst>
              <a:ext uri="{FF2B5EF4-FFF2-40B4-BE49-F238E27FC236}">
                <a16:creationId xmlns:a16="http://schemas.microsoft.com/office/drawing/2014/main" id="{9D229C13-09F0-4587-B782-BB3C214BDF68}"/>
              </a:ext>
            </a:extLst>
          </p:cNvPr>
          <p:cNvGrpSpPr/>
          <p:nvPr/>
        </p:nvGrpSpPr>
        <p:grpSpPr>
          <a:xfrm>
            <a:off x="2116965" y="1568047"/>
            <a:ext cx="7958070" cy="4665328"/>
            <a:chOff x="838200" y="1825625"/>
            <a:chExt cx="5062596" cy="4021297"/>
          </a:xfrm>
        </p:grpSpPr>
        <p:pic>
          <p:nvPicPr>
            <p:cNvPr id="3" name="그림 2">
              <a:extLst>
                <a:ext uri="{FF2B5EF4-FFF2-40B4-BE49-F238E27FC236}">
                  <a16:creationId xmlns:a16="http://schemas.microsoft.com/office/drawing/2014/main" id="{144FFE85-1AC8-488F-B9D8-E1A65EC777C7}"/>
                </a:ext>
              </a:extLst>
            </p:cNvPr>
            <p:cNvPicPr>
              <a:picLocks noChangeAspect="1"/>
            </p:cNvPicPr>
            <p:nvPr/>
          </p:nvPicPr>
          <p:blipFill>
            <a:blip r:embed="rId3"/>
            <a:stretch>
              <a:fillRect/>
            </a:stretch>
          </p:blipFill>
          <p:spPr>
            <a:xfrm>
              <a:off x="838200" y="1825625"/>
              <a:ext cx="5062596" cy="2276592"/>
            </a:xfrm>
            <a:prstGeom prst="rect">
              <a:avLst/>
            </a:prstGeom>
          </p:spPr>
        </p:pic>
        <p:pic>
          <p:nvPicPr>
            <p:cNvPr id="5" name="그림 4">
              <a:extLst>
                <a:ext uri="{FF2B5EF4-FFF2-40B4-BE49-F238E27FC236}">
                  <a16:creationId xmlns:a16="http://schemas.microsoft.com/office/drawing/2014/main" id="{10236025-EEC5-41A0-AF9D-8902D3A2E7C7}"/>
                </a:ext>
              </a:extLst>
            </p:cNvPr>
            <p:cNvPicPr>
              <a:picLocks noChangeAspect="1"/>
            </p:cNvPicPr>
            <p:nvPr/>
          </p:nvPicPr>
          <p:blipFill>
            <a:blip r:embed="rId4"/>
            <a:stretch>
              <a:fillRect/>
            </a:stretch>
          </p:blipFill>
          <p:spPr>
            <a:xfrm>
              <a:off x="838200" y="4102217"/>
              <a:ext cx="5062596" cy="1744705"/>
            </a:xfrm>
            <a:prstGeom prst="rect">
              <a:avLst/>
            </a:prstGeom>
          </p:spPr>
        </p:pic>
      </p:grpSp>
    </p:spTree>
    <p:extLst>
      <p:ext uri="{BB962C8B-B14F-4D97-AF65-F5344CB8AC3E}">
        <p14:creationId xmlns:p14="http://schemas.microsoft.com/office/powerpoint/2010/main" val="331385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9FD8186-A07B-4B64-A292-9FF5475F6E17}"/>
              </a:ext>
            </a:extLst>
          </p:cNvPr>
          <p:cNvSpPr>
            <a:spLocks noGrp="1"/>
          </p:cNvSpPr>
          <p:nvPr>
            <p:ph type="title"/>
          </p:nvPr>
        </p:nvSpPr>
        <p:spPr/>
        <p:txBody>
          <a:bodyPr/>
          <a:lstStyle/>
          <a:p>
            <a:r>
              <a:rPr lang="en-US" altLang="ko-KR" dirty="0"/>
              <a:t>Monitoring-System (Raspberry Pi)</a:t>
            </a:r>
            <a:endParaRPr lang="ko-KR" altLang="en-US" dirty="0"/>
          </a:p>
        </p:txBody>
      </p:sp>
      <p:graphicFrame>
        <p:nvGraphicFramePr>
          <p:cNvPr id="4" name="내용 개체 틀 3">
            <a:extLst>
              <a:ext uri="{FF2B5EF4-FFF2-40B4-BE49-F238E27FC236}">
                <a16:creationId xmlns:a16="http://schemas.microsoft.com/office/drawing/2014/main" id="{C35AB2FD-A5F6-42FC-9C9B-E9FF29276213}"/>
              </a:ext>
            </a:extLst>
          </p:cNvPr>
          <p:cNvGraphicFramePr>
            <a:graphicFrameLocks noGrp="1"/>
          </p:cNvGraphicFramePr>
          <p:nvPr>
            <p:ph idx="1"/>
            <p:extLst>
              <p:ext uri="{D42A27DB-BD31-4B8C-83A1-F6EECF244321}">
                <p14:modId xmlns:p14="http://schemas.microsoft.com/office/powerpoint/2010/main" val="3337223619"/>
              </p:ext>
            </p:extLst>
          </p:nvPr>
        </p:nvGraphicFramePr>
        <p:xfrm>
          <a:off x="6096000" y="1825625"/>
          <a:ext cx="5257800" cy="4303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그림 4">
            <a:extLst>
              <a:ext uri="{FF2B5EF4-FFF2-40B4-BE49-F238E27FC236}">
                <a16:creationId xmlns:a16="http://schemas.microsoft.com/office/drawing/2014/main" id="{A210973F-45DB-4157-8F05-11047A6E6ED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6890" y="2342352"/>
            <a:ext cx="5012516" cy="3786844"/>
          </a:xfrm>
          <a:prstGeom prst="rect">
            <a:avLst/>
          </a:prstGeom>
          <a:noFill/>
        </p:spPr>
      </p:pic>
    </p:spTree>
    <p:extLst>
      <p:ext uri="{BB962C8B-B14F-4D97-AF65-F5344CB8AC3E}">
        <p14:creationId xmlns:p14="http://schemas.microsoft.com/office/powerpoint/2010/main" val="106679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9FD8186-A07B-4B64-A292-9FF5475F6E17}"/>
              </a:ext>
            </a:extLst>
          </p:cNvPr>
          <p:cNvSpPr>
            <a:spLocks noGrp="1"/>
          </p:cNvSpPr>
          <p:nvPr>
            <p:ph type="title"/>
          </p:nvPr>
        </p:nvSpPr>
        <p:spPr/>
        <p:txBody>
          <a:bodyPr/>
          <a:lstStyle/>
          <a:p>
            <a:r>
              <a:rPr lang="en-US" altLang="ko-KR" dirty="0"/>
              <a:t>Main Server – (Server Pc &amp; Pc)</a:t>
            </a:r>
            <a:endParaRPr lang="ko-KR" altLang="en-US" dirty="0"/>
          </a:p>
        </p:txBody>
      </p:sp>
      <p:graphicFrame>
        <p:nvGraphicFramePr>
          <p:cNvPr id="4" name="내용 개체 틀 3">
            <a:extLst>
              <a:ext uri="{FF2B5EF4-FFF2-40B4-BE49-F238E27FC236}">
                <a16:creationId xmlns:a16="http://schemas.microsoft.com/office/drawing/2014/main" id="{C35AB2FD-A5F6-42FC-9C9B-E9FF29276213}"/>
              </a:ext>
            </a:extLst>
          </p:cNvPr>
          <p:cNvGraphicFramePr>
            <a:graphicFrameLocks noGrp="1"/>
          </p:cNvGraphicFramePr>
          <p:nvPr>
            <p:ph idx="1"/>
            <p:extLst>
              <p:ext uri="{D42A27DB-BD31-4B8C-83A1-F6EECF244321}">
                <p14:modId xmlns:p14="http://schemas.microsoft.com/office/powerpoint/2010/main" val="3605897369"/>
              </p:ext>
            </p:extLst>
          </p:nvPr>
        </p:nvGraphicFramePr>
        <p:xfrm>
          <a:off x="6096000" y="1825625"/>
          <a:ext cx="5257800" cy="4303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그림 2">
            <a:extLst>
              <a:ext uri="{FF2B5EF4-FFF2-40B4-BE49-F238E27FC236}">
                <a16:creationId xmlns:a16="http://schemas.microsoft.com/office/drawing/2014/main" id="{1DF8330D-1CBF-4ACE-9A4A-191EFA928E84}"/>
              </a:ext>
            </a:extLst>
          </p:cNvPr>
          <p:cNvPicPr>
            <a:picLocks noChangeAspect="1"/>
          </p:cNvPicPr>
          <p:nvPr/>
        </p:nvPicPr>
        <p:blipFill>
          <a:blip r:embed="rId8"/>
          <a:stretch>
            <a:fillRect/>
          </a:stretch>
        </p:blipFill>
        <p:spPr>
          <a:xfrm>
            <a:off x="1098826" y="2273417"/>
            <a:ext cx="4935371" cy="3155004"/>
          </a:xfrm>
          <a:prstGeom prst="rect">
            <a:avLst/>
          </a:prstGeom>
        </p:spPr>
      </p:pic>
    </p:spTree>
    <p:extLst>
      <p:ext uri="{BB962C8B-B14F-4D97-AF65-F5344CB8AC3E}">
        <p14:creationId xmlns:p14="http://schemas.microsoft.com/office/powerpoint/2010/main" val="339881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8F9CA2-C4BF-4B0B-9DEA-CFE36796F6DC}"/>
              </a:ext>
            </a:extLst>
          </p:cNvPr>
          <p:cNvSpPr txBox="1"/>
          <p:nvPr/>
        </p:nvSpPr>
        <p:spPr>
          <a:xfrm>
            <a:off x="4485067" y="2767280"/>
            <a:ext cx="3221865" cy="1323439"/>
          </a:xfrm>
          <a:prstGeom prst="rect">
            <a:avLst/>
          </a:prstGeom>
          <a:noFill/>
        </p:spPr>
        <p:txBody>
          <a:bodyPr wrap="square" rtlCol="0">
            <a:spAutoFit/>
          </a:bodyPr>
          <a:lstStyle/>
          <a:p>
            <a:pPr algn="ctr"/>
            <a:r>
              <a:rPr lang="en-US" altLang="ko-KR" sz="8000" dirty="0">
                <a:solidFill>
                  <a:schemeClr val="tx2"/>
                </a:solidFill>
                <a:latin typeface="+mj-lt"/>
                <a:ea typeface="+mj-ea"/>
                <a:cs typeface="+mj-cs"/>
              </a:rPr>
              <a:t>Q &amp; A</a:t>
            </a:r>
            <a:endParaRPr lang="ko-KR" altLang="en-US" sz="8000" dirty="0">
              <a:solidFill>
                <a:schemeClr val="tx2"/>
              </a:solidFill>
              <a:latin typeface="+mj-lt"/>
              <a:ea typeface="+mj-ea"/>
              <a:cs typeface="+mj-cs"/>
            </a:endParaRPr>
          </a:p>
        </p:txBody>
      </p:sp>
    </p:spTree>
    <p:extLst>
      <p:ext uri="{BB962C8B-B14F-4D97-AF65-F5344CB8AC3E}">
        <p14:creationId xmlns:p14="http://schemas.microsoft.com/office/powerpoint/2010/main" val="242719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6D80FC3-E4E0-4AB7-8246-7C91549E8AD2}"/>
              </a:ext>
            </a:extLst>
          </p:cNvPr>
          <p:cNvSpPr>
            <a:spLocks noGrp="1"/>
          </p:cNvSpPr>
          <p:nvPr>
            <p:ph type="title"/>
          </p:nvPr>
        </p:nvSpPr>
        <p:spPr/>
        <p:txBody>
          <a:bodyPr/>
          <a:lstStyle/>
          <a:p>
            <a:pPr lvl="0"/>
            <a:r>
              <a:rPr lang="en-US" altLang="ko-KR" dirty="0"/>
              <a:t>COVID-19 : Pandemic crisis</a:t>
            </a:r>
            <a:endParaRPr lang="ko-KR" altLang="en-US" dirty="0"/>
          </a:p>
        </p:txBody>
      </p:sp>
      <p:graphicFrame>
        <p:nvGraphicFramePr>
          <p:cNvPr id="5" name="다이어그램 4">
            <a:extLst>
              <a:ext uri="{FF2B5EF4-FFF2-40B4-BE49-F238E27FC236}">
                <a16:creationId xmlns:a16="http://schemas.microsoft.com/office/drawing/2014/main" id="{DE595D72-06AE-4B7A-B2A4-29140C48D1C4}"/>
              </a:ext>
            </a:extLst>
          </p:cNvPr>
          <p:cNvGraphicFramePr/>
          <p:nvPr>
            <p:extLst>
              <p:ext uri="{D42A27DB-BD31-4B8C-83A1-F6EECF244321}">
                <p14:modId xmlns:p14="http://schemas.microsoft.com/office/powerpoint/2010/main" val="2430412078"/>
              </p:ext>
            </p:extLst>
          </p:nvPr>
        </p:nvGraphicFramePr>
        <p:xfrm>
          <a:off x="6096000" y="1773420"/>
          <a:ext cx="5294017" cy="4456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그림 2">
            <a:extLst>
              <a:ext uri="{FF2B5EF4-FFF2-40B4-BE49-F238E27FC236}">
                <a16:creationId xmlns:a16="http://schemas.microsoft.com/office/drawing/2014/main" id="{1E1ACB1F-2F31-48E5-B6DF-A96B390DD0D5}"/>
              </a:ext>
            </a:extLst>
          </p:cNvPr>
          <p:cNvPicPr>
            <a:picLocks noChangeAspect="1"/>
          </p:cNvPicPr>
          <p:nvPr/>
        </p:nvPicPr>
        <p:blipFill>
          <a:blip r:embed="rId8"/>
          <a:stretch>
            <a:fillRect/>
          </a:stretch>
        </p:blipFill>
        <p:spPr>
          <a:xfrm>
            <a:off x="801983" y="1690486"/>
            <a:ext cx="5062080" cy="4456314"/>
          </a:xfrm>
          <a:prstGeom prst="rect">
            <a:avLst/>
          </a:prstGeom>
        </p:spPr>
      </p:pic>
      <p:sp>
        <p:nvSpPr>
          <p:cNvPr id="4" name="TextBox 3">
            <a:extLst>
              <a:ext uri="{FF2B5EF4-FFF2-40B4-BE49-F238E27FC236}">
                <a16:creationId xmlns:a16="http://schemas.microsoft.com/office/drawing/2014/main" id="{AAACBCF4-30F0-4D10-A9CA-28732F5C2D1C}"/>
              </a:ext>
            </a:extLst>
          </p:cNvPr>
          <p:cNvSpPr txBox="1"/>
          <p:nvPr/>
        </p:nvSpPr>
        <p:spPr>
          <a:xfrm>
            <a:off x="6654800" y="6246654"/>
            <a:ext cx="6045200" cy="246221"/>
          </a:xfrm>
          <a:prstGeom prst="rect">
            <a:avLst/>
          </a:prstGeom>
          <a:noFill/>
        </p:spPr>
        <p:txBody>
          <a:bodyPr wrap="square" rtlCol="0">
            <a:spAutoFit/>
          </a:bodyPr>
          <a:lstStyle/>
          <a:p>
            <a:r>
              <a:rPr lang="ko-KR" altLang="en-US" sz="1000" dirty="0"/>
              <a:t>출처</a:t>
            </a:r>
            <a:r>
              <a:rPr lang="en-US" altLang="ko-KR" sz="1000" dirty="0"/>
              <a:t>:http://m.weekly.chosun.com/client/news/viw.asp?ctcd=C02&amp;nNewsNumb=002600100009</a:t>
            </a:r>
            <a:endParaRPr lang="ko-KR" altLang="en-US" sz="1000" dirty="0"/>
          </a:p>
        </p:txBody>
      </p:sp>
    </p:spTree>
    <p:extLst>
      <p:ext uri="{BB962C8B-B14F-4D97-AF65-F5344CB8AC3E}">
        <p14:creationId xmlns:p14="http://schemas.microsoft.com/office/powerpoint/2010/main" val="54278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F0ADAB-6FC5-4C88-9EF5-BA98F6028D45}"/>
              </a:ext>
            </a:extLst>
          </p:cNvPr>
          <p:cNvSpPr>
            <a:spLocks noGrp="1"/>
          </p:cNvSpPr>
          <p:nvPr>
            <p:ph type="title"/>
          </p:nvPr>
        </p:nvSpPr>
        <p:spPr/>
        <p:txBody>
          <a:bodyPr/>
          <a:lstStyle/>
          <a:p>
            <a:r>
              <a:rPr lang="en-US" altLang="ko-KR" dirty="0"/>
              <a:t>Returning village for farming</a:t>
            </a:r>
            <a:endParaRPr lang="ko-KR" altLang="en-US" dirty="0"/>
          </a:p>
        </p:txBody>
      </p:sp>
      <p:pic>
        <p:nvPicPr>
          <p:cNvPr id="4" name="내용 개체 틀 3">
            <a:extLst>
              <a:ext uri="{FF2B5EF4-FFF2-40B4-BE49-F238E27FC236}">
                <a16:creationId xmlns:a16="http://schemas.microsoft.com/office/drawing/2014/main" id="{AA767AE2-03C1-4E59-AF09-6121672A2943}"/>
              </a:ext>
            </a:extLst>
          </p:cNvPr>
          <p:cNvPicPr>
            <a:picLocks noGrp="1" noChangeAspect="1"/>
          </p:cNvPicPr>
          <p:nvPr>
            <p:ph idx="1"/>
          </p:nvPr>
        </p:nvPicPr>
        <p:blipFill>
          <a:blip r:embed="rId3"/>
          <a:stretch>
            <a:fillRect/>
          </a:stretch>
        </p:blipFill>
        <p:spPr>
          <a:xfrm>
            <a:off x="1066330" y="2737425"/>
            <a:ext cx="10059340" cy="3316534"/>
          </a:xfrm>
          <a:prstGeom prst="rect">
            <a:avLst/>
          </a:prstGeom>
        </p:spPr>
      </p:pic>
    </p:spTree>
    <p:extLst>
      <p:ext uri="{BB962C8B-B14F-4D97-AF65-F5344CB8AC3E}">
        <p14:creationId xmlns:p14="http://schemas.microsoft.com/office/powerpoint/2010/main" val="268074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2063F0-04E3-4C59-A450-6B2D641E16EB}"/>
              </a:ext>
            </a:extLst>
          </p:cNvPr>
          <p:cNvSpPr>
            <a:spLocks noGrp="1"/>
          </p:cNvSpPr>
          <p:nvPr>
            <p:ph type="title"/>
          </p:nvPr>
        </p:nvSpPr>
        <p:spPr>
          <a:xfrm>
            <a:off x="439741" y="365125"/>
            <a:ext cx="11185261" cy="1325563"/>
          </a:xfrm>
        </p:spPr>
        <p:txBody>
          <a:bodyPr>
            <a:normAutofit/>
          </a:bodyPr>
          <a:lstStyle/>
          <a:p>
            <a:r>
              <a:rPr lang="en-US" altLang="ko-KR" dirty="0"/>
              <a:t>Hydroponics: </a:t>
            </a:r>
            <a:r>
              <a:rPr lang="en-US" altLang="en-US" sz="4400" kern="1200" dirty="0">
                <a:solidFill>
                  <a:schemeClr val="tx2">
                    <a:lumMod val="75000"/>
                  </a:schemeClr>
                </a:solidFill>
                <a:latin typeface="맑은 고딕"/>
                <a:ea typeface="맑은 고딕" panose="020B0503020000020004" pitchFamily="50" charset="-127"/>
                <a:cs typeface="+mn-cs"/>
              </a:rPr>
              <a:t>Nutrient solution data is key</a:t>
            </a:r>
            <a:endParaRPr lang="ko-KR" altLang="en-US" dirty="0">
              <a:solidFill>
                <a:schemeClr val="tx2">
                  <a:lumMod val="75000"/>
                </a:schemeClr>
              </a:solidFill>
            </a:endParaRPr>
          </a:p>
        </p:txBody>
      </p:sp>
      <p:pic>
        <p:nvPicPr>
          <p:cNvPr id="6" name="내용 개체 틀 5">
            <a:extLst>
              <a:ext uri="{FF2B5EF4-FFF2-40B4-BE49-F238E27FC236}">
                <a16:creationId xmlns:a16="http://schemas.microsoft.com/office/drawing/2014/main" id="{3BA056B3-1FB5-41E0-AF25-92E6A3AAC4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09769" y="1548849"/>
            <a:ext cx="2115233" cy="4655690"/>
          </a:xfrm>
        </p:spPr>
      </p:pic>
      <p:sp>
        <p:nvSpPr>
          <p:cNvPr id="4" name="AutoShape 2">
            <a:extLst>
              <a:ext uri="{FF2B5EF4-FFF2-40B4-BE49-F238E27FC236}">
                <a16:creationId xmlns:a16="http://schemas.microsoft.com/office/drawing/2014/main" id="{00A4CFFC-4CD7-469B-8077-C0639A254B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1028" name="Picture 4" descr="수경재배는 왜 기술 용어가 되었을까?">
            <a:extLst>
              <a:ext uri="{FF2B5EF4-FFF2-40B4-BE49-F238E27FC236}">
                <a16:creationId xmlns:a16="http://schemas.microsoft.com/office/drawing/2014/main" id="{8E143371-BB1B-47FC-A459-FDAE5E5EB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194" y="1548849"/>
            <a:ext cx="5953125" cy="46556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금붕어가 키운 상추 맛 좀 볼까 – 기사보기 - 팜에이트(주)">
            <a:extLst>
              <a:ext uri="{FF2B5EF4-FFF2-40B4-BE49-F238E27FC236}">
                <a16:creationId xmlns:a16="http://schemas.microsoft.com/office/drawing/2014/main" id="{BFD0865C-C0B3-4769-80BD-028213C4C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42" y="3581400"/>
            <a:ext cx="2657475" cy="26231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분무식 수경재배 (Aeroponics) - 내맘대로 가드닝">
            <a:extLst>
              <a:ext uri="{FF2B5EF4-FFF2-40B4-BE49-F238E27FC236}">
                <a16:creationId xmlns:a16="http://schemas.microsoft.com/office/drawing/2014/main" id="{7FB0EE10-2BD3-474E-84D3-5A826196AA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41" y="1548850"/>
            <a:ext cx="2768003" cy="17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46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872208-F599-456A-88AC-2070E069D5BE}"/>
              </a:ext>
            </a:extLst>
          </p:cNvPr>
          <p:cNvSpPr>
            <a:spLocks noGrp="1"/>
          </p:cNvSpPr>
          <p:nvPr>
            <p:ph type="title"/>
          </p:nvPr>
        </p:nvSpPr>
        <p:spPr/>
        <p:txBody>
          <a:bodyPr/>
          <a:lstStyle/>
          <a:p>
            <a:r>
              <a:rPr lang="en-US" altLang="ko-KR" dirty="0"/>
              <a:t>How Hydroponics works?</a:t>
            </a:r>
            <a:endParaRPr lang="ko-KR" altLang="en-US" dirty="0"/>
          </a:p>
        </p:txBody>
      </p:sp>
      <p:pic>
        <p:nvPicPr>
          <p:cNvPr id="2050" name="Picture 2" descr="수경재배에 대해 알아야 할 모든 것">
            <a:extLst>
              <a:ext uri="{FF2B5EF4-FFF2-40B4-BE49-F238E27FC236}">
                <a16:creationId xmlns:a16="http://schemas.microsoft.com/office/drawing/2014/main" id="{1D92E1FC-12FA-478F-BE26-363F1F1DF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05" y="1825626"/>
            <a:ext cx="5022855" cy="43513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다이어그램 4">
            <a:extLst>
              <a:ext uri="{FF2B5EF4-FFF2-40B4-BE49-F238E27FC236}">
                <a16:creationId xmlns:a16="http://schemas.microsoft.com/office/drawing/2014/main" id="{5F0C3511-B3BB-4300-8E66-224567FD6A0D}"/>
              </a:ext>
            </a:extLst>
          </p:cNvPr>
          <p:cNvGraphicFramePr/>
          <p:nvPr>
            <p:extLst>
              <p:ext uri="{D42A27DB-BD31-4B8C-83A1-F6EECF244321}">
                <p14:modId xmlns:p14="http://schemas.microsoft.com/office/powerpoint/2010/main" val="3654227128"/>
              </p:ext>
            </p:extLst>
          </p:nvPr>
        </p:nvGraphicFramePr>
        <p:xfrm>
          <a:off x="5884751" y="1674608"/>
          <a:ext cx="5499289" cy="4502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991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6D80FC3-E4E0-4AB7-8246-7C91549E8AD2}"/>
              </a:ext>
            </a:extLst>
          </p:cNvPr>
          <p:cNvSpPr>
            <a:spLocks noGrp="1"/>
          </p:cNvSpPr>
          <p:nvPr>
            <p:ph type="title"/>
          </p:nvPr>
        </p:nvSpPr>
        <p:spPr/>
        <p:txBody>
          <a:bodyPr/>
          <a:lstStyle/>
          <a:p>
            <a:r>
              <a:rPr lang="en-US" altLang="ko-KR" dirty="0"/>
              <a:t>Why Hydroponics?</a:t>
            </a:r>
            <a:endParaRPr lang="ko-KR" altLang="en-US" dirty="0"/>
          </a:p>
        </p:txBody>
      </p:sp>
      <p:graphicFrame>
        <p:nvGraphicFramePr>
          <p:cNvPr id="5" name="다이어그램 4">
            <a:extLst>
              <a:ext uri="{FF2B5EF4-FFF2-40B4-BE49-F238E27FC236}">
                <a16:creationId xmlns:a16="http://schemas.microsoft.com/office/drawing/2014/main" id="{DE595D72-06AE-4B7A-B2A4-29140C48D1C4}"/>
              </a:ext>
            </a:extLst>
          </p:cNvPr>
          <p:cNvGraphicFramePr/>
          <p:nvPr>
            <p:extLst>
              <p:ext uri="{D42A27DB-BD31-4B8C-83A1-F6EECF244321}">
                <p14:modId xmlns:p14="http://schemas.microsoft.com/office/powerpoint/2010/main" val="1174926676"/>
              </p:ext>
            </p:extLst>
          </p:nvPr>
        </p:nvGraphicFramePr>
        <p:xfrm>
          <a:off x="874418" y="1773420"/>
          <a:ext cx="10515599" cy="4456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6D80FC3-E4E0-4AB7-8246-7C91549E8AD2}"/>
              </a:ext>
            </a:extLst>
          </p:cNvPr>
          <p:cNvSpPr>
            <a:spLocks noGrp="1"/>
          </p:cNvSpPr>
          <p:nvPr>
            <p:ph type="title"/>
          </p:nvPr>
        </p:nvSpPr>
        <p:spPr/>
        <p:txBody>
          <a:bodyPr/>
          <a:lstStyle/>
          <a:p>
            <a:r>
              <a:rPr lang="en-US" altLang="ko-KR" dirty="0"/>
              <a:t>What</a:t>
            </a:r>
            <a:r>
              <a:rPr lang="ko-KR" altLang="en-US" dirty="0"/>
              <a:t> </a:t>
            </a:r>
            <a:r>
              <a:rPr lang="en-US" altLang="ko-KR" dirty="0"/>
              <a:t>is Dataponics?</a:t>
            </a:r>
            <a:endParaRPr lang="ko-KR" altLang="en-US" dirty="0"/>
          </a:p>
        </p:txBody>
      </p:sp>
      <p:pic>
        <p:nvPicPr>
          <p:cNvPr id="3" name="그림 2">
            <a:extLst>
              <a:ext uri="{FF2B5EF4-FFF2-40B4-BE49-F238E27FC236}">
                <a16:creationId xmlns:a16="http://schemas.microsoft.com/office/drawing/2014/main" id="{B7CDEBFD-F4D0-4546-99E6-9B12014C83C0}"/>
              </a:ext>
            </a:extLst>
          </p:cNvPr>
          <p:cNvPicPr>
            <a:picLocks noChangeAspect="1"/>
          </p:cNvPicPr>
          <p:nvPr/>
        </p:nvPicPr>
        <p:blipFill>
          <a:blip r:embed="rId3"/>
          <a:stretch>
            <a:fillRect/>
          </a:stretch>
        </p:blipFill>
        <p:spPr>
          <a:xfrm>
            <a:off x="1936124" y="1690687"/>
            <a:ext cx="8319751" cy="4544609"/>
          </a:xfrm>
          <a:prstGeom prst="rect">
            <a:avLst/>
          </a:prstGeom>
        </p:spPr>
      </p:pic>
    </p:spTree>
    <p:extLst>
      <p:ext uri="{BB962C8B-B14F-4D97-AF65-F5344CB8AC3E}">
        <p14:creationId xmlns:p14="http://schemas.microsoft.com/office/powerpoint/2010/main" val="371657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6D80FC3-E4E0-4AB7-8246-7C91549E8AD2}"/>
              </a:ext>
            </a:extLst>
          </p:cNvPr>
          <p:cNvSpPr>
            <a:spLocks noGrp="1"/>
          </p:cNvSpPr>
          <p:nvPr>
            <p:ph type="title"/>
          </p:nvPr>
        </p:nvSpPr>
        <p:spPr/>
        <p:txBody>
          <a:bodyPr/>
          <a:lstStyle/>
          <a:p>
            <a:r>
              <a:rPr lang="en-US" altLang="ko-KR" dirty="0"/>
              <a:t>Why</a:t>
            </a:r>
            <a:r>
              <a:rPr lang="ko-KR" altLang="en-US" dirty="0"/>
              <a:t> </a:t>
            </a:r>
            <a:r>
              <a:rPr lang="en-US" altLang="ko-KR" dirty="0"/>
              <a:t>Dataponics?</a:t>
            </a:r>
            <a:endParaRPr lang="ko-KR" altLang="en-US" dirty="0"/>
          </a:p>
        </p:txBody>
      </p:sp>
      <p:graphicFrame>
        <p:nvGraphicFramePr>
          <p:cNvPr id="5" name="다이어그램 4">
            <a:extLst>
              <a:ext uri="{FF2B5EF4-FFF2-40B4-BE49-F238E27FC236}">
                <a16:creationId xmlns:a16="http://schemas.microsoft.com/office/drawing/2014/main" id="{DE595D72-06AE-4B7A-B2A4-29140C48D1C4}"/>
              </a:ext>
            </a:extLst>
          </p:cNvPr>
          <p:cNvGraphicFramePr/>
          <p:nvPr>
            <p:extLst>
              <p:ext uri="{D42A27DB-BD31-4B8C-83A1-F6EECF244321}">
                <p14:modId xmlns:p14="http://schemas.microsoft.com/office/powerpoint/2010/main" val="3657999992"/>
              </p:ext>
            </p:extLst>
          </p:nvPr>
        </p:nvGraphicFramePr>
        <p:xfrm>
          <a:off x="874417" y="1584101"/>
          <a:ext cx="10515600" cy="464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98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7F0332C-189A-4683-92B8-AF6E0F8B2C2E}"/>
              </a:ext>
            </a:extLst>
          </p:cNvPr>
          <p:cNvSpPr>
            <a:spLocks noGrp="1"/>
          </p:cNvSpPr>
          <p:nvPr>
            <p:ph type="title"/>
          </p:nvPr>
        </p:nvSpPr>
        <p:spPr/>
        <p:txBody>
          <a:bodyPr/>
          <a:lstStyle/>
          <a:p>
            <a:r>
              <a:rPr lang="en-US" altLang="ko-KR" dirty="0"/>
              <a:t>What is Dataponics?</a:t>
            </a:r>
            <a:endParaRPr lang="ko-KR" altLang="en-US" dirty="0"/>
          </a:p>
        </p:txBody>
      </p:sp>
      <p:pic>
        <p:nvPicPr>
          <p:cNvPr id="4" name="그림 3">
            <a:extLst>
              <a:ext uri="{FF2B5EF4-FFF2-40B4-BE49-F238E27FC236}">
                <a16:creationId xmlns:a16="http://schemas.microsoft.com/office/drawing/2014/main" id="{3BEB48AE-626C-478F-B46A-5C1CA30812B2}"/>
              </a:ext>
            </a:extLst>
          </p:cNvPr>
          <p:cNvPicPr>
            <a:picLocks noChangeAspect="1"/>
          </p:cNvPicPr>
          <p:nvPr/>
        </p:nvPicPr>
        <p:blipFill>
          <a:blip r:embed="rId3"/>
          <a:stretch>
            <a:fillRect/>
          </a:stretch>
        </p:blipFill>
        <p:spPr>
          <a:xfrm>
            <a:off x="2092960" y="1572042"/>
            <a:ext cx="8006080" cy="4817435"/>
          </a:xfrm>
          <a:prstGeom prst="rect">
            <a:avLst/>
          </a:prstGeom>
        </p:spPr>
      </p:pic>
    </p:spTree>
    <p:extLst>
      <p:ext uri="{BB962C8B-B14F-4D97-AF65-F5344CB8AC3E}">
        <p14:creationId xmlns:p14="http://schemas.microsoft.com/office/powerpoint/2010/main" val="245846087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1510</Words>
  <Application>Microsoft Office PowerPoint</Application>
  <PresentationFormat>와이드스크린</PresentationFormat>
  <Paragraphs>199</Paragraphs>
  <Slides>15</Slides>
  <Notes>13</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15</vt:i4>
      </vt:variant>
    </vt:vector>
  </HeadingPairs>
  <TitlesOfParts>
    <vt:vector size="19" baseType="lpstr">
      <vt:lpstr>Apple SD Gothic Neo</vt:lpstr>
      <vt:lpstr>맑은 고딕</vt:lpstr>
      <vt:lpstr>Arial</vt:lpstr>
      <vt:lpstr>Office 테마</vt:lpstr>
      <vt:lpstr>Dataponics  </vt:lpstr>
      <vt:lpstr>COVID-19 : Pandemic crisis</vt:lpstr>
      <vt:lpstr>Returning village for farming</vt:lpstr>
      <vt:lpstr>Hydroponics: Nutrient solution data is key</vt:lpstr>
      <vt:lpstr>How Hydroponics works?</vt:lpstr>
      <vt:lpstr>Why Hydroponics?</vt:lpstr>
      <vt:lpstr>What is Dataponics?</vt:lpstr>
      <vt:lpstr>Why Dataponics?</vt:lpstr>
      <vt:lpstr>What is Dataponics?</vt:lpstr>
      <vt:lpstr>Dataponics System</vt:lpstr>
      <vt:lpstr>Data: Why a factory is possible? </vt:lpstr>
      <vt:lpstr>Sensing-System(Arduino)</vt:lpstr>
      <vt:lpstr>Monitoring-System (Raspberry Pi)</vt:lpstr>
      <vt:lpstr>Main Server – (Server Pc &amp; Pc)</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Dataponics  </dc:title>
  <dc:creator>김장환</dc:creator>
  <cp:lastModifiedBy>amazingjames17@mail.hongik.ac.kr</cp:lastModifiedBy>
  <cp:revision>4</cp:revision>
  <dcterms:created xsi:type="dcterms:W3CDTF">2020-11-12T14:34:11Z</dcterms:created>
  <dcterms:modified xsi:type="dcterms:W3CDTF">2020-11-25T06:33:06Z</dcterms:modified>
</cp:coreProperties>
</file>