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0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2" r:id="rId3"/>
    <p:sldId id="294" r:id="rId4"/>
    <p:sldId id="298" r:id="rId5"/>
    <p:sldId id="305" r:id="rId6"/>
    <p:sldId id="307" r:id="rId7"/>
    <p:sldId id="308" r:id="rId8"/>
    <p:sldId id="310" r:id="rId9"/>
    <p:sldId id="311" r:id="rId10"/>
    <p:sldId id="312" r:id="rId11"/>
    <p:sldId id="313" r:id="rId12"/>
    <p:sldId id="304" r:id="rId13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9F002D19-93E0-48B1-B0D4-CB6701501E69}">
          <p14:sldIdLst>
            <p14:sldId id="256"/>
            <p14:sldId id="292"/>
          </p14:sldIdLst>
        </p14:section>
        <p14:section name="제목 없는 구역" id="{8195A7D6-C74D-40FC-BBAB-39D47295069E}">
          <p14:sldIdLst>
            <p14:sldId id="294"/>
            <p14:sldId id="298"/>
            <p14:sldId id="305"/>
            <p14:sldId id="307"/>
            <p14:sldId id="308"/>
            <p14:sldId id="310"/>
            <p14:sldId id="311"/>
            <p14:sldId id="312"/>
            <p14:sldId id="313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scom" initials="w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D62ACE"/>
    <a:srgbClr val="DE5C97"/>
    <a:srgbClr val="F7EEC9"/>
    <a:srgbClr val="F8C1B2"/>
    <a:srgbClr val="766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0760" autoAdjust="0"/>
  </p:normalViewPr>
  <p:slideViewPr>
    <p:cSldViewPr snapToGrid="0">
      <p:cViewPr varScale="1">
        <p:scale>
          <a:sx n="67" d="100"/>
          <a:sy n="67" d="100"/>
        </p:scale>
        <p:origin x="98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48FF84-1C4D-4079-8516-288039665E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1558729-4908-489C-BA55-585F2B4091CB}">
      <dgm:prSet phldrT="[텍스트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en-US" altLang="ko-KR" sz="28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1.</a:t>
          </a:r>
          <a:r>
            <a:rPr lang="ko-KR" altLang="en-US" sz="28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기업가의 개성 분석</a:t>
          </a:r>
          <a:endParaRPr lang="ko-KR" altLang="en-US" sz="2800" b="1" dirty="0">
            <a:solidFill>
              <a:srgbClr val="00B05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9790E630-6605-458D-930B-F39F25C436B8}" type="parTrans" cxnId="{3C7BD515-BA55-4E2F-9F98-75DE80D6A57D}">
      <dgm:prSet/>
      <dgm:spPr/>
      <dgm:t>
        <a:bodyPr/>
        <a:lstStyle/>
        <a:p>
          <a:pPr latinLnBrk="1"/>
          <a:endParaRPr lang="ko-KR" altLang="en-US"/>
        </a:p>
      </dgm:t>
    </dgm:pt>
    <dgm:pt modelId="{87FA6626-3BD5-4C7E-AE89-7A79F379CE25}" type="sibTrans" cxnId="{3C7BD515-BA55-4E2F-9F98-75DE80D6A57D}">
      <dgm:prSet/>
      <dgm:spPr/>
      <dgm:t>
        <a:bodyPr/>
        <a:lstStyle/>
        <a:p>
          <a:pPr latinLnBrk="1"/>
          <a:endParaRPr lang="ko-KR" altLang="en-US"/>
        </a:p>
      </dgm:t>
    </dgm:pt>
    <dgm:pt modelId="{37AAADB7-6903-4BC7-B208-B0976DF44431}">
      <dgm:prSet phldrT="[텍스트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en-US" altLang="ko-KR" sz="28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2.</a:t>
          </a:r>
          <a:r>
            <a:rPr lang="ko-KR" altLang="en-US" sz="28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혁신의 역사적 고찰</a:t>
          </a:r>
          <a:endParaRPr lang="ko-KR" altLang="en-US" sz="2800" b="1" dirty="0">
            <a:solidFill>
              <a:srgbClr val="00B05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DC47F6DB-1C17-4E2D-8B39-E534740FE6EF}" type="parTrans" cxnId="{E09ED38E-0B66-444B-B7C1-F68903F3D013}">
      <dgm:prSet/>
      <dgm:spPr/>
      <dgm:t>
        <a:bodyPr/>
        <a:lstStyle/>
        <a:p>
          <a:pPr latinLnBrk="1"/>
          <a:endParaRPr lang="ko-KR" altLang="en-US"/>
        </a:p>
      </dgm:t>
    </dgm:pt>
    <dgm:pt modelId="{8577E6FD-FBEA-46D6-B109-55BBD4BC52B2}" type="sibTrans" cxnId="{E09ED38E-0B66-444B-B7C1-F68903F3D013}">
      <dgm:prSet/>
      <dgm:spPr/>
      <dgm:t>
        <a:bodyPr/>
        <a:lstStyle/>
        <a:p>
          <a:pPr latinLnBrk="1"/>
          <a:endParaRPr lang="ko-KR" altLang="en-US"/>
        </a:p>
      </dgm:t>
    </dgm:pt>
    <dgm:pt modelId="{1745E55A-ABED-4E31-B8D5-EF59ACB16009}">
      <dgm:prSet phldrT="[텍스트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en-US" altLang="ko-KR" sz="28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3.</a:t>
          </a:r>
          <a:r>
            <a:rPr lang="ko-KR" altLang="en-US" sz="28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혁신의 </a:t>
          </a:r>
          <a:r>
            <a:rPr lang="ko-KR" altLang="en-US" sz="2800" b="1" dirty="0" err="1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카테고리별</a:t>
          </a:r>
          <a:r>
            <a:rPr lang="ko-KR" altLang="en-US" sz="28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분류와 평가</a:t>
          </a:r>
          <a:endParaRPr lang="ko-KR" altLang="en-US" sz="2800" b="1" dirty="0">
            <a:solidFill>
              <a:srgbClr val="00B05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52BA57FF-C6FD-48E4-87B6-0118A0E5FA0A}" type="parTrans" cxnId="{45168B0C-868B-4ADF-949D-9288DBDFD4A8}">
      <dgm:prSet/>
      <dgm:spPr/>
      <dgm:t>
        <a:bodyPr/>
        <a:lstStyle/>
        <a:p>
          <a:pPr latinLnBrk="1"/>
          <a:endParaRPr lang="ko-KR" altLang="en-US"/>
        </a:p>
      </dgm:t>
    </dgm:pt>
    <dgm:pt modelId="{22B8670C-4C24-4B60-9D24-4B8AB7880833}" type="sibTrans" cxnId="{45168B0C-868B-4ADF-949D-9288DBDFD4A8}">
      <dgm:prSet/>
      <dgm:spPr/>
      <dgm:t>
        <a:bodyPr/>
        <a:lstStyle/>
        <a:p>
          <a:pPr latinLnBrk="1"/>
          <a:endParaRPr lang="ko-KR" altLang="en-US"/>
        </a:p>
      </dgm:t>
    </dgm:pt>
    <dgm:pt modelId="{4BD01BDE-6470-4E1B-BA12-9F47A442032D}">
      <dgm:prSet phldrT="[텍스트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en-US" altLang="ko-KR" sz="28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4.</a:t>
          </a:r>
          <a:r>
            <a:rPr lang="ko-KR" altLang="en-US" sz="28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결론 및 향후 연구</a:t>
          </a:r>
          <a:endParaRPr lang="ko-KR" altLang="en-US" sz="2800" b="1" dirty="0">
            <a:solidFill>
              <a:srgbClr val="00B05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93F4E970-0951-4604-8D52-B5A1648122D6}" type="parTrans" cxnId="{7E574BD9-848A-43DF-ADF6-9192089A5E84}">
      <dgm:prSet/>
      <dgm:spPr/>
      <dgm:t>
        <a:bodyPr/>
        <a:lstStyle/>
        <a:p>
          <a:pPr latinLnBrk="1"/>
          <a:endParaRPr lang="ko-KR" altLang="en-US"/>
        </a:p>
      </dgm:t>
    </dgm:pt>
    <dgm:pt modelId="{B97873A5-7B29-47FA-8568-69BE3B30E204}" type="sibTrans" cxnId="{7E574BD9-848A-43DF-ADF6-9192089A5E84}">
      <dgm:prSet/>
      <dgm:spPr/>
      <dgm:t>
        <a:bodyPr/>
        <a:lstStyle/>
        <a:p>
          <a:pPr latinLnBrk="1"/>
          <a:endParaRPr lang="ko-KR" altLang="en-US"/>
        </a:p>
      </dgm:t>
    </dgm:pt>
    <dgm:pt modelId="{579EC8AB-B428-47C1-920A-8C0ACB364AA8}" type="pres">
      <dgm:prSet presAssocID="{9E48FF84-1C4D-4079-8516-288039665E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59D9A39-DE01-4DF4-9D15-CBBF84A4413E}" type="pres">
      <dgm:prSet presAssocID="{71558729-4908-489C-BA55-585F2B4091CB}" presName="parentLin" presStyleCnt="0"/>
      <dgm:spPr/>
    </dgm:pt>
    <dgm:pt modelId="{6BEEDC0C-29B8-43AB-8C28-E8E5CD407272}" type="pres">
      <dgm:prSet presAssocID="{71558729-4908-489C-BA55-585F2B4091CB}" presName="parentLeftMargin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39DE163C-6B6E-4E1F-92C7-41F15DB82915}" type="pres">
      <dgm:prSet presAssocID="{71558729-4908-489C-BA55-585F2B4091CB}" presName="parentText" presStyleLbl="node1" presStyleIdx="0" presStyleCnt="4" custScaleX="133824" custLinFactNeighborX="5357" custLinFactNeighborY="-6819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6EDC59-26BE-4814-9589-91AEF5C46906}" type="pres">
      <dgm:prSet presAssocID="{71558729-4908-489C-BA55-585F2B4091CB}" presName="negativeSpace" presStyleCnt="0"/>
      <dgm:spPr/>
    </dgm:pt>
    <dgm:pt modelId="{3C686BEB-522F-4037-B823-8DE05CC24083}" type="pres">
      <dgm:prSet presAssocID="{71558729-4908-489C-BA55-585F2B4091CB}" presName="childText" presStyleLbl="conFgAcc1" presStyleIdx="0" presStyleCnt="4">
        <dgm:presLayoutVars>
          <dgm:bulletEnabled val="1"/>
        </dgm:presLayoutVars>
      </dgm:prSet>
      <dgm:spPr>
        <a:solidFill>
          <a:schemeClr val="tx2">
            <a:lumMod val="50000"/>
            <a:alpha val="90000"/>
          </a:schemeClr>
        </a:solidFill>
      </dgm:spPr>
      <dgm:t>
        <a:bodyPr/>
        <a:lstStyle/>
        <a:p>
          <a:pPr latinLnBrk="1"/>
          <a:endParaRPr lang="ko-KR" altLang="en-US"/>
        </a:p>
      </dgm:t>
    </dgm:pt>
    <dgm:pt modelId="{F8C553A9-C9D8-4055-AE37-BBE5AC9E2F0A}" type="pres">
      <dgm:prSet presAssocID="{87FA6626-3BD5-4C7E-AE89-7A79F379CE25}" presName="spaceBetweenRectangles" presStyleCnt="0"/>
      <dgm:spPr/>
    </dgm:pt>
    <dgm:pt modelId="{08338DB1-E339-4A06-AF68-E01B7B1D5C92}" type="pres">
      <dgm:prSet presAssocID="{37AAADB7-6903-4BC7-B208-B0976DF44431}" presName="parentLin" presStyleCnt="0"/>
      <dgm:spPr/>
    </dgm:pt>
    <dgm:pt modelId="{2EDA7185-3E23-450F-AE24-E813E38ADBB1}" type="pres">
      <dgm:prSet presAssocID="{37AAADB7-6903-4BC7-B208-B0976DF44431}" presName="parentLeftMargin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78E93DCE-0FD2-40DF-9FD8-5C701A5765DB}" type="pres">
      <dgm:prSet presAssocID="{37AAADB7-6903-4BC7-B208-B0976DF44431}" presName="parentText" presStyleLbl="node1" presStyleIdx="1" presStyleCnt="4" custScaleX="133824" custLinFactNeighborX="5357" custLinFactNeighborY="-6819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8E38AA-B42F-4243-83E9-686C1AEF8693}" type="pres">
      <dgm:prSet presAssocID="{37AAADB7-6903-4BC7-B208-B0976DF44431}" presName="negativeSpace" presStyleCnt="0"/>
      <dgm:spPr/>
    </dgm:pt>
    <dgm:pt modelId="{6C967247-D932-4AF9-823A-47E97F854B18}" type="pres">
      <dgm:prSet presAssocID="{37AAADB7-6903-4BC7-B208-B0976DF44431}" presName="childText" presStyleLbl="conFgAcc1" presStyleIdx="1" presStyleCnt="4">
        <dgm:presLayoutVars>
          <dgm:bulletEnabled val="1"/>
        </dgm:presLayoutVars>
      </dgm:prSet>
      <dgm:spPr>
        <a:solidFill>
          <a:schemeClr val="tx2">
            <a:lumMod val="50000"/>
            <a:alpha val="90000"/>
          </a:schemeClr>
        </a:solidFill>
      </dgm:spPr>
      <dgm:t>
        <a:bodyPr/>
        <a:lstStyle/>
        <a:p>
          <a:pPr latinLnBrk="1"/>
          <a:endParaRPr lang="ko-KR" altLang="en-US"/>
        </a:p>
      </dgm:t>
    </dgm:pt>
    <dgm:pt modelId="{6909C29F-B94E-4566-80EC-1AF29A1F1C4F}" type="pres">
      <dgm:prSet presAssocID="{8577E6FD-FBEA-46D6-B109-55BBD4BC52B2}" presName="spaceBetweenRectangles" presStyleCnt="0"/>
      <dgm:spPr/>
    </dgm:pt>
    <dgm:pt modelId="{F5871E44-1E03-43BD-B201-ED9F33F63433}" type="pres">
      <dgm:prSet presAssocID="{1745E55A-ABED-4E31-B8D5-EF59ACB16009}" presName="parentLin" presStyleCnt="0"/>
      <dgm:spPr/>
    </dgm:pt>
    <dgm:pt modelId="{CA2DEA6B-2DFF-4E43-BA73-691E6C151556}" type="pres">
      <dgm:prSet presAssocID="{1745E55A-ABED-4E31-B8D5-EF59ACB16009}" presName="parentLeftMargin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400BD492-A3B6-4C32-8AB8-EE4FC37727C6}" type="pres">
      <dgm:prSet presAssocID="{1745E55A-ABED-4E31-B8D5-EF59ACB16009}" presName="parentText" presStyleLbl="node1" presStyleIdx="2" presStyleCnt="4" custScaleX="133824" custLinFactNeighborX="5357" custLinFactNeighborY="-6819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CE7BF2-1BEE-421D-975B-92D1DC75CDF0}" type="pres">
      <dgm:prSet presAssocID="{1745E55A-ABED-4E31-B8D5-EF59ACB16009}" presName="negativeSpace" presStyleCnt="0"/>
      <dgm:spPr/>
    </dgm:pt>
    <dgm:pt modelId="{CC315ABB-B08B-471A-B202-244046C24A81}" type="pres">
      <dgm:prSet presAssocID="{1745E55A-ABED-4E31-B8D5-EF59ACB16009}" presName="childText" presStyleLbl="conFgAcc1" presStyleIdx="2" presStyleCnt="4" custLinFactNeighborY="-52060">
        <dgm:presLayoutVars>
          <dgm:bulletEnabled val="1"/>
        </dgm:presLayoutVars>
      </dgm:prSet>
      <dgm:spPr>
        <a:solidFill>
          <a:schemeClr val="tx2">
            <a:lumMod val="50000"/>
            <a:alpha val="90000"/>
          </a:schemeClr>
        </a:solidFill>
      </dgm:spPr>
      <dgm:t>
        <a:bodyPr/>
        <a:lstStyle/>
        <a:p>
          <a:pPr latinLnBrk="1"/>
          <a:endParaRPr lang="ko-KR" altLang="en-US"/>
        </a:p>
      </dgm:t>
    </dgm:pt>
    <dgm:pt modelId="{7EB662A0-F117-40A3-9B19-56F9033E56B2}" type="pres">
      <dgm:prSet presAssocID="{22B8670C-4C24-4B60-9D24-4B8AB7880833}" presName="spaceBetweenRectangles" presStyleCnt="0"/>
      <dgm:spPr/>
    </dgm:pt>
    <dgm:pt modelId="{D8DC1DF7-09A7-4AF1-BBB8-8C7270109C57}" type="pres">
      <dgm:prSet presAssocID="{4BD01BDE-6470-4E1B-BA12-9F47A442032D}" presName="parentLin" presStyleCnt="0"/>
      <dgm:spPr/>
    </dgm:pt>
    <dgm:pt modelId="{AAFA670D-2118-4075-8BEC-28D282D5CF1B}" type="pres">
      <dgm:prSet presAssocID="{4BD01BDE-6470-4E1B-BA12-9F47A442032D}" presName="parentLeftMargin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4C695041-AC4B-48D2-A124-31A7282779CF}" type="pres">
      <dgm:prSet presAssocID="{4BD01BDE-6470-4E1B-BA12-9F47A442032D}" presName="parentText" presStyleLbl="node1" presStyleIdx="3" presStyleCnt="4" custScaleX="133824" custLinFactNeighborY="-286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C4E84E-5807-494E-B721-068502999D65}" type="pres">
      <dgm:prSet presAssocID="{4BD01BDE-6470-4E1B-BA12-9F47A442032D}" presName="negativeSpace" presStyleCnt="0"/>
      <dgm:spPr/>
    </dgm:pt>
    <dgm:pt modelId="{79A90447-0E49-4C86-BE36-FCAD71321CFF}" type="pres">
      <dgm:prSet presAssocID="{4BD01BDE-6470-4E1B-BA12-9F47A442032D}" presName="childText" presStyleLbl="conFgAcc1" presStyleIdx="3" presStyleCnt="4">
        <dgm:presLayoutVars>
          <dgm:bulletEnabled val="1"/>
        </dgm:presLayoutVars>
      </dgm:prSet>
      <dgm:spPr>
        <a:solidFill>
          <a:schemeClr val="tx2">
            <a:lumMod val="50000"/>
            <a:alpha val="90000"/>
          </a:schemeClr>
        </a:solidFill>
      </dgm:spPr>
      <dgm:t>
        <a:bodyPr/>
        <a:lstStyle/>
        <a:p>
          <a:pPr latinLnBrk="1"/>
          <a:endParaRPr lang="ko-KR" altLang="en-US"/>
        </a:p>
      </dgm:t>
    </dgm:pt>
  </dgm:ptLst>
  <dgm:cxnLst>
    <dgm:cxn modelId="{45168B0C-868B-4ADF-949D-9288DBDFD4A8}" srcId="{9E48FF84-1C4D-4079-8516-288039665E48}" destId="{1745E55A-ABED-4E31-B8D5-EF59ACB16009}" srcOrd="2" destOrd="0" parTransId="{52BA57FF-C6FD-48E4-87B6-0118A0E5FA0A}" sibTransId="{22B8670C-4C24-4B60-9D24-4B8AB7880833}"/>
    <dgm:cxn modelId="{597A2C3C-A370-4E15-83CA-26D10275017F}" type="presOf" srcId="{37AAADB7-6903-4BC7-B208-B0976DF44431}" destId="{2EDA7185-3E23-450F-AE24-E813E38ADBB1}" srcOrd="0" destOrd="0" presId="urn:microsoft.com/office/officeart/2005/8/layout/list1"/>
    <dgm:cxn modelId="{FFBDA06A-9DB7-478C-BA84-24CF116EDD23}" type="presOf" srcId="{4BD01BDE-6470-4E1B-BA12-9F47A442032D}" destId="{4C695041-AC4B-48D2-A124-31A7282779CF}" srcOrd="1" destOrd="0" presId="urn:microsoft.com/office/officeart/2005/8/layout/list1"/>
    <dgm:cxn modelId="{7E574BD9-848A-43DF-ADF6-9192089A5E84}" srcId="{9E48FF84-1C4D-4079-8516-288039665E48}" destId="{4BD01BDE-6470-4E1B-BA12-9F47A442032D}" srcOrd="3" destOrd="0" parTransId="{93F4E970-0951-4604-8D52-B5A1648122D6}" sibTransId="{B97873A5-7B29-47FA-8568-69BE3B30E204}"/>
    <dgm:cxn modelId="{4010393B-4BA9-47AC-AE11-21B7E8BC5245}" type="presOf" srcId="{9E48FF84-1C4D-4079-8516-288039665E48}" destId="{579EC8AB-B428-47C1-920A-8C0ACB364AA8}" srcOrd="0" destOrd="0" presId="urn:microsoft.com/office/officeart/2005/8/layout/list1"/>
    <dgm:cxn modelId="{E2526569-09CD-4142-88AF-7E8654400656}" type="presOf" srcId="{71558729-4908-489C-BA55-585F2B4091CB}" destId="{39DE163C-6B6E-4E1F-92C7-41F15DB82915}" srcOrd="1" destOrd="0" presId="urn:microsoft.com/office/officeart/2005/8/layout/list1"/>
    <dgm:cxn modelId="{556E12D0-F27F-43B7-973D-9D2D00F30BA6}" type="presOf" srcId="{1745E55A-ABED-4E31-B8D5-EF59ACB16009}" destId="{CA2DEA6B-2DFF-4E43-BA73-691E6C151556}" srcOrd="0" destOrd="0" presId="urn:microsoft.com/office/officeart/2005/8/layout/list1"/>
    <dgm:cxn modelId="{3260B968-28F2-4FF7-9076-E24BF553576E}" type="presOf" srcId="{1745E55A-ABED-4E31-B8D5-EF59ACB16009}" destId="{400BD492-A3B6-4C32-8AB8-EE4FC37727C6}" srcOrd="1" destOrd="0" presId="urn:microsoft.com/office/officeart/2005/8/layout/list1"/>
    <dgm:cxn modelId="{E09ED38E-0B66-444B-B7C1-F68903F3D013}" srcId="{9E48FF84-1C4D-4079-8516-288039665E48}" destId="{37AAADB7-6903-4BC7-B208-B0976DF44431}" srcOrd="1" destOrd="0" parTransId="{DC47F6DB-1C17-4E2D-8B39-E534740FE6EF}" sibTransId="{8577E6FD-FBEA-46D6-B109-55BBD4BC52B2}"/>
    <dgm:cxn modelId="{5488EF74-F492-4D52-988B-1102C6FFE4C1}" type="presOf" srcId="{71558729-4908-489C-BA55-585F2B4091CB}" destId="{6BEEDC0C-29B8-43AB-8C28-E8E5CD407272}" srcOrd="0" destOrd="0" presId="urn:microsoft.com/office/officeart/2005/8/layout/list1"/>
    <dgm:cxn modelId="{829ADA7A-A7C2-41A3-801F-473BB32F993F}" type="presOf" srcId="{4BD01BDE-6470-4E1B-BA12-9F47A442032D}" destId="{AAFA670D-2118-4075-8BEC-28D282D5CF1B}" srcOrd="0" destOrd="0" presId="urn:microsoft.com/office/officeart/2005/8/layout/list1"/>
    <dgm:cxn modelId="{3C7BD515-BA55-4E2F-9F98-75DE80D6A57D}" srcId="{9E48FF84-1C4D-4079-8516-288039665E48}" destId="{71558729-4908-489C-BA55-585F2B4091CB}" srcOrd="0" destOrd="0" parTransId="{9790E630-6605-458D-930B-F39F25C436B8}" sibTransId="{87FA6626-3BD5-4C7E-AE89-7A79F379CE25}"/>
    <dgm:cxn modelId="{687021E6-CBE6-4A09-A9B5-B277175EAF28}" type="presOf" srcId="{37AAADB7-6903-4BC7-B208-B0976DF44431}" destId="{78E93DCE-0FD2-40DF-9FD8-5C701A5765DB}" srcOrd="1" destOrd="0" presId="urn:microsoft.com/office/officeart/2005/8/layout/list1"/>
    <dgm:cxn modelId="{4B1C4497-05B5-49DE-ABF0-BEF2945D2140}" type="presParOf" srcId="{579EC8AB-B428-47C1-920A-8C0ACB364AA8}" destId="{359D9A39-DE01-4DF4-9D15-CBBF84A4413E}" srcOrd="0" destOrd="0" presId="urn:microsoft.com/office/officeart/2005/8/layout/list1"/>
    <dgm:cxn modelId="{1ADD1B25-B7E4-405E-83E1-3609CC0A7253}" type="presParOf" srcId="{359D9A39-DE01-4DF4-9D15-CBBF84A4413E}" destId="{6BEEDC0C-29B8-43AB-8C28-E8E5CD407272}" srcOrd="0" destOrd="0" presId="urn:microsoft.com/office/officeart/2005/8/layout/list1"/>
    <dgm:cxn modelId="{68139941-B4B7-4BCF-88DE-C04CBB537407}" type="presParOf" srcId="{359D9A39-DE01-4DF4-9D15-CBBF84A4413E}" destId="{39DE163C-6B6E-4E1F-92C7-41F15DB82915}" srcOrd="1" destOrd="0" presId="urn:microsoft.com/office/officeart/2005/8/layout/list1"/>
    <dgm:cxn modelId="{ACD0BC9E-0723-42C1-AECD-2DD54798F2D4}" type="presParOf" srcId="{579EC8AB-B428-47C1-920A-8C0ACB364AA8}" destId="{CA6EDC59-26BE-4814-9589-91AEF5C46906}" srcOrd="1" destOrd="0" presId="urn:microsoft.com/office/officeart/2005/8/layout/list1"/>
    <dgm:cxn modelId="{2EC853D9-F9D2-4AC5-AD6D-E3D48C50C5B4}" type="presParOf" srcId="{579EC8AB-B428-47C1-920A-8C0ACB364AA8}" destId="{3C686BEB-522F-4037-B823-8DE05CC24083}" srcOrd="2" destOrd="0" presId="urn:microsoft.com/office/officeart/2005/8/layout/list1"/>
    <dgm:cxn modelId="{B68E832F-6593-4750-91CD-7C079CE3D06B}" type="presParOf" srcId="{579EC8AB-B428-47C1-920A-8C0ACB364AA8}" destId="{F8C553A9-C9D8-4055-AE37-BBE5AC9E2F0A}" srcOrd="3" destOrd="0" presId="urn:microsoft.com/office/officeart/2005/8/layout/list1"/>
    <dgm:cxn modelId="{FB2BF7AF-EEAC-4097-A93E-74D452664AC2}" type="presParOf" srcId="{579EC8AB-B428-47C1-920A-8C0ACB364AA8}" destId="{08338DB1-E339-4A06-AF68-E01B7B1D5C92}" srcOrd="4" destOrd="0" presId="urn:microsoft.com/office/officeart/2005/8/layout/list1"/>
    <dgm:cxn modelId="{90838D62-F0B9-45F0-A696-273C39DDFB8E}" type="presParOf" srcId="{08338DB1-E339-4A06-AF68-E01B7B1D5C92}" destId="{2EDA7185-3E23-450F-AE24-E813E38ADBB1}" srcOrd="0" destOrd="0" presId="urn:microsoft.com/office/officeart/2005/8/layout/list1"/>
    <dgm:cxn modelId="{B172411B-0313-40DE-A838-595BFD71D733}" type="presParOf" srcId="{08338DB1-E339-4A06-AF68-E01B7B1D5C92}" destId="{78E93DCE-0FD2-40DF-9FD8-5C701A5765DB}" srcOrd="1" destOrd="0" presId="urn:microsoft.com/office/officeart/2005/8/layout/list1"/>
    <dgm:cxn modelId="{2A2C34B7-7EC2-4D26-989A-7376D1A4A8C2}" type="presParOf" srcId="{579EC8AB-B428-47C1-920A-8C0ACB364AA8}" destId="{B38E38AA-B42F-4243-83E9-686C1AEF8693}" srcOrd="5" destOrd="0" presId="urn:microsoft.com/office/officeart/2005/8/layout/list1"/>
    <dgm:cxn modelId="{95236A02-44DB-47AF-98C4-5C06ADD9F512}" type="presParOf" srcId="{579EC8AB-B428-47C1-920A-8C0ACB364AA8}" destId="{6C967247-D932-4AF9-823A-47E97F854B18}" srcOrd="6" destOrd="0" presId="urn:microsoft.com/office/officeart/2005/8/layout/list1"/>
    <dgm:cxn modelId="{DEB1C7A7-7BE2-4BB8-8A45-446C23B02ACD}" type="presParOf" srcId="{579EC8AB-B428-47C1-920A-8C0ACB364AA8}" destId="{6909C29F-B94E-4566-80EC-1AF29A1F1C4F}" srcOrd="7" destOrd="0" presId="urn:microsoft.com/office/officeart/2005/8/layout/list1"/>
    <dgm:cxn modelId="{55E6CF2A-F25C-458D-B269-66647C2BD586}" type="presParOf" srcId="{579EC8AB-B428-47C1-920A-8C0ACB364AA8}" destId="{F5871E44-1E03-43BD-B201-ED9F33F63433}" srcOrd="8" destOrd="0" presId="urn:microsoft.com/office/officeart/2005/8/layout/list1"/>
    <dgm:cxn modelId="{582835B3-B14C-47FB-BFFC-56E17BDF374A}" type="presParOf" srcId="{F5871E44-1E03-43BD-B201-ED9F33F63433}" destId="{CA2DEA6B-2DFF-4E43-BA73-691E6C151556}" srcOrd="0" destOrd="0" presId="urn:microsoft.com/office/officeart/2005/8/layout/list1"/>
    <dgm:cxn modelId="{2D924FD4-0A56-4AC3-9FA9-66C563D9324A}" type="presParOf" srcId="{F5871E44-1E03-43BD-B201-ED9F33F63433}" destId="{400BD492-A3B6-4C32-8AB8-EE4FC37727C6}" srcOrd="1" destOrd="0" presId="urn:microsoft.com/office/officeart/2005/8/layout/list1"/>
    <dgm:cxn modelId="{6F9429CB-DF65-4DC3-8F88-B901C60AABCD}" type="presParOf" srcId="{579EC8AB-B428-47C1-920A-8C0ACB364AA8}" destId="{76CE7BF2-1BEE-421D-975B-92D1DC75CDF0}" srcOrd="9" destOrd="0" presId="urn:microsoft.com/office/officeart/2005/8/layout/list1"/>
    <dgm:cxn modelId="{2C60438E-4B22-4DAD-9FB4-2DC60901A1E5}" type="presParOf" srcId="{579EC8AB-B428-47C1-920A-8C0ACB364AA8}" destId="{CC315ABB-B08B-471A-B202-244046C24A81}" srcOrd="10" destOrd="0" presId="urn:microsoft.com/office/officeart/2005/8/layout/list1"/>
    <dgm:cxn modelId="{FBCCA7ED-AD16-4CF1-987A-15D67A5228A9}" type="presParOf" srcId="{579EC8AB-B428-47C1-920A-8C0ACB364AA8}" destId="{7EB662A0-F117-40A3-9B19-56F9033E56B2}" srcOrd="11" destOrd="0" presId="urn:microsoft.com/office/officeart/2005/8/layout/list1"/>
    <dgm:cxn modelId="{A299F17D-6756-41DF-9CE4-11E17034A44A}" type="presParOf" srcId="{579EC8AB-B428-47C1-920A-8C0ACB364AA8}" destId="{D8DC1DF7-09A7-4AF1-BBB8-8C7270109C57}" srcOrd="12" destOrd="0" presId="urn:microsoft.com/office/officeart/2005/8/layout/list1"/>
    <dgm:cxn modelId="{2F3A6EF9-690E-4297-ADE5-823B712656F8}" type="presParOf" srcId="{D8DC1DF7-09A7-4AF1-BBB8-8C7270109C57}" destId="{AAFA670D-2118-4075-8BEC-28D282D5CF1B}" srcOrd="0" destOrd="0" presId="urn:microsoft.com/office/officeart/2005/8/layout/list1"/>
    <dgm:cxn modelId="{9A6C9858-AC0F-4035-9EE5-E97A61F4FBD4}" type="presParOf" srcId="{D8DC1DF7-09A7-4AF1-BBB8-8C7270109C57}" destId="{4C695041-AC4B-48D2-A124-31A7282779CF}" srcOrd="1" destOrd="0" presId="urn:microsoft.com/office/officeart/2005/8/layout/list1"/>
    <dgm:cxn modelId="{E22DB2C5-9EE3-4CA7-A887-DB4E94D4C210}" type="presParOf" srcId="{579EC8AB-B428-47C1-920A-8C0ACB364AA8}" destId="{BDC4E84E-5807-494E-B721-068502999D65}" srcOrd="13" destOrd="0" presId="urn:microsoft.com/office/officeart/2005/8/layout/list1"/>
    <dgm:cxn modelId="{9571199E-0E60-48BE-AE6C-F3BB84FD1126}" type="presParOf" srcId="{579EC8AB-B428-47C1-920A-8C0ACB364AA8}" destId="{79A90447-0E49-4C86-BE36-FCAD71321CF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2BDCF5-4D31-464F-BC50-C4581BD306BB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29805B32-A7A8-4790-94C4-2164BD8F87EC}">
      <dgm:prSet phldrT="[텍스트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latinLnBrk="1"/>
          <a:r>
            <a:rPr lang="ko-KR" altLang="en-US" sz="16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성공한 기업가의 행위에 대한 개성 연구에 의하여 그들이 어떻게 성공하게 되었으며</a:t>
          </a:r>
          <a:r>
            <a:rPr lang="en-US" altLang="ko-KR" sz="16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1600" b="1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그들의 인생 경험이 </a:t>
          </a:r>
          <a:r>
            <a:rPr lang="ko-KR" altLang="en-US" sz="16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그러한 결정들을 하게 하는 </a:t>
          </a:r>
          <a:r>
            <a:rPr lang="ko-KR" altLang="en-US" sz="1600" b="1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형태를 알 수 </a:t>
          </a:r>
          <a:r>
            <a:rPr lang="ko-KR" altLang="en-US" sz="16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있다</a:t>
          </a:r>
          <a:r>
            <a:rPr lang="en-US" altLang="ko-KR" sz="16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.</a:t>
          </a:r>
          <a:endParaRPr lang="ko-KR" altLang="en-US" sz="1600" b="1" dirty="0">
            <a:solidFill>
              <a:srgbClr val="00B05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931ACCC5-F8F0-421C-8EEE-DF651A87F831}" type="sibTrans" cxnId="{B73F1B68-393B-4015-9B79-E4ED8F9EF75A}">
      <dgm:prSet/>
      <dgm:spPr/>
      <dgm:t>
        <a:bodyPr/>
        <a:lstStyle/>
        <a:p>
          <a:pPr latinLnBrk="1"/>
          <a:endParaRPr lang="ko-KR" altLang="en-US"/>
        </a:p>
      </dgm:t>
    </dgm:pt>
    <dgm:pt modelId="{8149F50C-EB91-4E60-931F-BBD5EED83B5F}" type="parTrans" cxnId="{B73F1B68-393B-4015-9B79-E4ED8F9EF75A}">
      <dgm:prSet/>
      <dgm:spPr/>
      <dgm:t>
        <a:bodyPr/>
        <a:lstStyle/>
        <a:p>
          <a:pPr latinLnBrk="1"/>
          <a:endParaRPr lang="ko-KR" altLang="en-US"/>
        </a:p>
      </dgm:t>
    </dgm:pt>
    <dgm:pt modelId="{277C3571-CABD-4582-8AEA-168EC4C7471B}" type="pres">
      <dgm:prSet presAssocID="{0B2BDCF5-4D31-464F-BC50-C4581BD306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38A888-67A3-4341-BE23-8B7142EF71AB}" type="pres">
      <dgm:prSet presAssocID="{29805B32-A7A8-4790-94C4-2164BD8F87EC}" presName="parentText" presStyleLbl="node1" presStyleIdx="0" presStyleCnt="1" custAng="0" custScaleX="99280" custScaleY="75020" custLinFactY="-41877" custLinFactNeighborX="-572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6543D98-0B3E-4F5F-8E61-DC48AEEE5DAE}" type="presOf" srcId="{29805B32-A7A8-4790-94C4-2164BD8F87EC}" destId="{8738A888-67A3-4341-BE23-8B7142EF71AB}" srcOrd="0" destOrd="0" presId="urn:microsoft.com/office/officeart/2005/8/layout/vList2"/>
    <dgm:cxn modelId="{C3321A3B-DA43-4CB3-B5CF-4A887AD26B3F}" type="presOf" srcId="{0B2BDCF5-4D31-464F-BC50-C4581BD306BB}" destId="{277C3571-CABD-4582-8AEA-168EC4C7471B}" srcOrd="0" destOrd="0" presId="urn:microsoft.com/office/officeart/2005/8/layout/vList2"/>
    <dgm:cxn modelId="{B73F1B68-393B-4015-9B79-E4ED8F9EF75A}" srcId="{0B2BDCF5-4D31-464F-BC50-C4581BD306BB}" destId="{29805B32-A7A8-4790-94C4-2164BD8F87EC}" srcOrd="0" destOrd="0" parTransId="{8149F50C-EB91-4E60-931F-BBD5EED83B5F}" sibTransId="{931ACCC5-F8F0-421C-8EEE-DF651A87F831}"/>
    <dgm:cxn modelId="{4BB7935E-8CC1-4C0A-8721-8F23B125A29A}" type="presParOf" srcId="{277C3571-CABD-4582-8AEA-168EC4C7471B}" destId="{8738A888-67A3-4341-BE23-8B7142EF71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83517A-C2A7-40C9-8FDF-14B6EFF3B81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B452595-DAE8-4B2A-B71C-9E903CBC07C3}">
      <dgm:prSet phldrT="[텍스트]"/>
      <dgm:spPr>
        <a:solidFill>
          <a:schemeClr val="tx2">
            <a:lumMod val="75000"/>
          </a:schemeClr>
        </a:solidFill>
      </dgm:spPr>
      <dgm:t>
        <a:bodyPr/>
        <a:lstStyle/>
        <a:p>
          <a:pPr latinLnBrk="1"/>
          <a:r>
            <a:rPr lang="en-US" altLang="ko-KR" b="1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CMM/</a:t>
          </a:r>
          <a:r>
            <a:rPr lang="en-US" altLang="ko-KR" b="1" dirty="0" err="1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CMMi</a:t>
          </a:r>
          <a:endParaRPr lang="ko-KR" altLang="en-US" b="1" dirty="0">
            <a:solidFill>
              <a:srgbClr val="00206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3FF0ACC3-1C7A-48CC-83FB-AA4B924398C6}" type="parTrans" cxnId="{8466D03F-2097-4B66-870F-E9DCA33C320E}">
      <dgm:prSet/>
      <dgm:spPr/>
      <dgm:t>
        <a:bodyPr/>
        <a:lstStyle/>
        <a:p>
          <a:pPr latinLnBrk="1"/>
          <a:endParaRPr lang="ko-KR" altLang="en-US"/>
        </a:p>
      </dgm:t>
    </dgm:pt>
    <dgm:pt modelId="{691EFCEE-FD35-40E5-8E1F-52B5D1188403}" type="sibTrans" cxnId="{8466D03F-2097-4B66-870F-E9DCA33C320E}">
      <dgm:prSet/>
      <dgm:spPr/>
      <dgm:t>
        <a:bodyPr/>
        <a:lstStyle/>
        <a:p>
          <a:pPr latinLnBrk="1"/>
          <a:endParaRPr lang="ko-KR" altLang="en-US"/>
        </a:p>
      </dgm:t>
    </dgm:pt>
    <dgm:pt modelId="{AD68C753-0249-4592-8F20-B885450637EC}">
      <dgm:prSet phldrT="[텍스트]" custT="1"/>
      <dgm:spPr/>
      <dgm:t>
        <a:bodyPr/>
        <a:lstStyle/>
        <a:p>
          <a:pPr latinLnBrk="1"/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CAPABILTY(</a:t>
          </a:r>
          <a:r>
            <a:rPr lang="ko-KR" altLang="en-US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지속성 수준</a:t>
          </a:r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,TQM</a:t>
          </a:r>
          <a:r>
            <a:rPr lang="ko-KR" altLang="en-US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법칙에 따른 고품질 성취를 위한 통제 </a:t>
          </a:r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)</a:t>
          </a:r>
          <a:endParaRPr lang="ko-KR" altLang="en-US" sz="1800" b="1" dirty="0">
            <a:solidFill>
              <a:srgbClr val="FFFF0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53E292C8-6D6D-428E-993D-2541D4D6BBB0}" type="parTrans" cxnId="{6C108E6D-A14E-467F-A42F-97751897398C}">
      <dgm:prSet/>
      <dgm:spPr/>
      <dgm:t>
        <a:bodyPr/>
        <a:lstStyle/>
        <a:p>
          <a:pPr latinLnBrk="1"/>
          <a:endParaRPr lang="ko-KR" altLang="en-US"/>
        </a:p>
      </dgm:t>
    </dgm:pt>
    <dgm:pt modelId="{4BF7102B-846A-410F-85C0-94C6E41253E9}" type="sibTrans" cxnId="{6C108E6D-A14E-467F-A42F-97751897398C}">
      <dgm:prSet/>
      <dgm:spPr/>
      <dgm:t>
        <a:bodyPr/>
        <a:lstStyle/>
        <a:p>
          <a:pPr latinLnBrk="1"/>
          <a:endParaRPr lang="ko-KR" altLang="en-US"/>
        </a:p>
      </dgm:t>
    </dgm:pt>
    <dgm:pt modelId="{C2B0D895-5A89-4096-A494-C8BA306D8840}">
      <dgm:prSet phldrT="[텍스트]" custT="1"/>
      <dgm:spPr>
        <a:solidFill>
          <a:schemeClr val="tx2">
            <a:lumMod val="75000"/>
          </a:schemeClr>
        </a:solidFill>
      </dgm:spPr>
      <dgm:t>
        <a:bodyPr/>
        <a:lstStyle/>
        <a:p>
          <a:pPr latinLnBrk="1"/>
          <a:r>
            <a:rPr lang="en-US" altLang="ko-KR" sz="2400" b="1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TMM</a:t>
          </a:r>
          <a:r>
            <a:rPr lang="en-US" altLang="ko-KR" sz="1600" b="1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(</a:t>
          </a:r>
          <a:r>
            <a:rPr lang="ko-KR" sz="1600" b="1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Testing Maturity Model</a:t>
          </a:r>
          <a:r>
            <a:rPr lang="en-US" altLang="ko-KR" sz="1600" b="1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:</a:t>
          </a:r>
          <a:r>
            <a:rPr lang="ko-KR" sz="1600" b="1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시험 성숙도 모델</a:t>
          </a:r>
          <a:r>
            <a:rPr lang="en-US" altLang="ko-KR" sz="1600" b="1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)</a:t>
          </a:r>
          <a:endParaRPr lang="ko-KR" altLang="en-US" sz="1600" b="1" dirty="0">
            <a:solidFill>
              <a:srgbClr val="00206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5002DA85-2E52-4537-B2AE-C930EB0CBEAF}" type="parTrans" cxnId="{C21655EF-6F03-4E0A-AE99-50CC8D787066}">
      <dgm:prSet/>
      <dgm:spPr/>
      <dgm:t>
        <a:bodyPr/>
        <a:lstStyle/>
        <a:p>
          <a:pPr latinLnBrk="1"/>
          <a:endParaRPr lang="ko-KR" altLang="en-US"/>
        </a:p>
      </dgm:t>
    </dgm:pt>
    <dgm:pt modelId="{DD7FFE14-DD79-4720-8490-A74C2D2A2096}" type="sibTrans" cxnId="{C21655EF-6F03-4E0A-AE99-50CC8D787066}">
      <dgm:prSet/>
      <dgm:spPr/>
      <dgm:t>
        <a:bodyPr/>
        <a:lstStyle/>
        <a:p>
          <a:pPr latinLnBrk="1"/>
          <a:endParaRPr lang="ko-KR" altLang="en-US"/>
        </a:p>
      </dgm:t>
    </dgm:pt>
    <dgm:pt modelId="{1260695E-79B0-4710-9B8B-BF22F03B729B}">
      <dgm:prSet phldrT="[텍스트]" custT="1"/>
      <dgm:spPr>
        <a:solidFill>
          <a:schemeClr val="tx2">
            <a:lumMod val="75000"/>
          </a:schemeClr>
        </a:solidFill>
      </dgm:spPr>
      <dgm:t>
        <a:bodyPr/>
        <a:lstStyle/>
        <a:p>
          <a:pPr latinLnBrk="1"/>
          <a:r>
            <a:rPr lang="en-US" altLang="ko-KR" sz="3200" b="1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B I M </a:t>
          </a:r>
          <a:r>
            <a:rPr lang="en-US" altLang="ko-KR" sz="3200" b="1" dirty="0" err="1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M</a:t>
          </a:r>
          <a:endParaRPr lang="en-US" altLang="ko-KR" sz="3200" b="1" dirty="0" smtClean="0">
            <a:solidFill>
              <a:srgbClr val="00206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676616DB-C903-49B5-94A8-321CC0D3BD49}" type="parTrans" cxnId="{90AE60E0-80D0-4822-A9DC-7A04EC6543D2}">
      <dgm:prSet/>
      <dgm:spPr/>
      <dgm:t>
        <a:bodyPr/>
        <a:lstStyle/>
        <a:p>
          <a:pPr latinLnBrk="1"/>
          <a:endParaRPr lang="ko-KR" altLang="en-US"/>
        </a:p>
      </dgm:t>
    </dgm:pt>
    <dgm:pt modelId="{3A691B0D-C014-4A97-9CFA-B71384EF7C24}" type="sibTrans" cxnId="{90AE60E0-80D0-4822-A9DC-7A04EC6543D2}">
      <dgm:prSet/>
      <dgm:spPr/>
      <dgm:t>
        <a:bodyPr/>
        <a:lstStyle/>
        <a:p>
          <a:pPr latinLnBrk="1"/>
          <a:endParaRPr lang="ko-KR" altLang="en-US"/>
        </a:p>
      </dgm:t>
    </dgm:pt>
    <dgm:pt modelId="{52B60CCD-30FD-42E5-893D-4BE889F814AE}">
      <dgm:prSet phldrT="[텍스트]" custT="1"/>
      <dgm:spPr/>
      <dgm:t>
        <a:bodyPr/>
        <a:lstStyle/>
        <a:p>
          <a:pPr latinLnBrk="1"/>
          <a:r>
            <a:rPr lang="ko-KR" altLang="en-US" sz="1800" b="1" dirty="0" err="1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혁신문화의</a:t>
          </a:r>
          <a:r>
            <a:rPr lang="ko-KR" altLang="en-US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창조를 위한 조직에 가이드라인을 제공</a:t>
          </a:r>
          <a:endParaRPr lang="ko-KR" altLang="en-US" sz="1800" b="1" dirty="0">
            <a:solidFill>
              <a:srgbClr val="FFFF0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59EAFCEF-1BFA-43D1-AFC2-E0ABA1B9EAE4}" type="parTrans" cxnId="{00E9CAA3-8992-4BBA-91F9-CF835501C7AB}">
      <dgm:prSet/>
      <dgm:spPr/>
      <dgm:t>
        <a:bodyPr/>
        <a:lstStyle/>
        <a:p>
          <a:pPr latinLnBrk="1"/>
          <a:endParaRPr lang="ko-KR" altLang="en-US"/>
        </a:p>
      </dgm:t>
    </dgm:pt>
    <dgm:pt modelId="{4AAFA7CD-C391-408C-A203-B14E35C801DB}" type="sibTrans" cxnId="{00E9CAA3-8992-4BBA-91F9-CF835501C7AB}">
      <dgm:prSet/>
      <dgm:spPr/>
      <dgm:t>
        <a:bodyPr/>
        <a:lstStyle/>
        <a:p>
          <a:pPr latinLnBrk="1"/>
          <a:endParaRPr lang="ko-KR" altLang="en-US"/>
        </a:p>
      </dgm:t>
    </dgm:pt>
    <dgm:pt modelId="{B4B9B776-F120-4734-A7A9-F34E3F37AF27}">
      <dgm:prSet phldrT="[텍스트]" custT="1"/>
      <dgm:spPr/>
      <dgm:t>
        <a:bodyPr/>
        <a:lstStyle/>
        <a:p>
          <a:pPr latinLnBrk="1"/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MATURITY(</a:t>
          </a:r>
          <a:r>
            <a:rPr lang="ko-KR" altLang="en-US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불확실성</a:t>
          </a:r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깨달음</a:t>
          </a:r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계몽</a:t>
          </a:r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지혜 그리고 확신</a:t>
          </a:r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)</a:t>
          </a:r>
          <a:endParaRPr lang="ko-KR" altLang="en-US" sz="1800" b="1" dirty="0">
            <a:solidFill>
              <a:srgbClr val="FFFF0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8FBAFE46-7B87-448C-A3C5-6E43CBA84412}" type="parTrans" cxnId="{4E82D20F-4F0A-43C3-8DC5-6A34AB1848FF}">
      <dgm:prSet/>
      <dgm:spPr/>
      <dgm:t>
        <a:bodyPr/>
        <a:lstStyle/>
        <a:p>
          <a:pPr latinLnBrk="1"/>
          <a:endParaRPr lang="ko-KR" altLang="en-US"/>
        </a:p>
      </dgm:t>
    </dgm:pt>
    <dgm:pt modelId="{B5CD4ACF-7145-4AB2-8A1B-9092C71D4E9C}" type="sibTrans" cxnId="{4E82D20F-4F0A-43C3-8DC5-6A34AB1848FF}">
      <dgm:prSet/>
      <dgm:spPr/>
      <dgm:t>
        <a:bodyPr/>
        <a:lstStyle/>
        <a:p>
          <a:pPr latinLnBrk="1"/>
          <a:endParaRPr lang="ko-KR" altLang="en-US"/>
        </a:p>
      </dgm:t>
    </dgm:pt>
    <dgm:pt modelId="{7BB9F0C3-3D08-4E34-A1F1-9DB7486CE19D}">
      <dgm:prSet phldrT="[텍스트]" custT="1"/>
      <dgm:spPr/>
      <dgm:t>
        <a:bodyPr/>
        <a:lstStyle/>
        <a:p>
          <a:pPr latinLnBrk="1"/>
          <a:r>
            <a:rPr lang="ko-KR" altLang="en-US" sz="1800" b="1" dirty="0" err="1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카네기멜론</a:t>
          </a:r>
          <a:r>
            <a:rPr lang="ko-KR" altLang="en-US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대학</a:t>
          </a:r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소프트웨어공학 연구소</a:t>
          </a:r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(SEI, Software Engineering Institute),1991.</a:t>
          </a:r>
          <a:endParaRPr lang="ko-KR" altLang="en-US" sz="1800" b="1" dirty="0">
            <a:solidFill>
              <a:srgbClr val="FFFF0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B2CE9C7C-6B1D-4EFC-954A-2CA67F943F1B}" type="parTrans" cxnId="{8EA0A4E0-D235-4853-A2F3-8D6A37BA267F}">
      <dgm:prSet/>
      <dgm:spPr/>
      <dgm:t>
        <a:bodyPr/>
        <a:lstStyle/>
        <a:p>
          <a:pPr latinLnBrk="1"/>
          <a:endParaRPr lang="ko-KR" altLang="en-US"/>
        </a:p>
      </dgm:t>
    </dgm:pt>
    <dgm:pt modelId="{4771255D-4314-4766-A07A-BADF6A7BB568}" type="sibTrans" cxnId="{8EA0A4E0-D235-4853-A2F3-8D6A37BA267F}">
      <dgm:prSet/>
      <dgm:spPr/>
      <dgm:t>
        <a:bodyPr/>
        <a:lstStyle/>
        <a:p>
          <a:pPr latinLnBrk="1"/>
          <a:endParaRPr lang="ko-KR" altLang="en-US"/>
        </a:p>
      </dgm:t>
    </dgm:pt>
    <dgm:pt modelId="{C1AF0D47-9FCE-49B0-BB94-64DBF1F1B407}">
      <dgm:prSet phldrT="[텍스트]" custT="1"/>
      <dgm:spPr/>
      <dgm:t>
        <a:bodyPr/>
        <a:lstStyle/>
        <a:p>
          <a:pPr latinLnBrk="1"/>
          <a:r>
            <a:rPr lang="ko-KR" altLang="en-US" sz="1800" b="1" dirty="0" err="1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일리노이</a:t>
          </a:r>
          <a:r>
            <a:rPr lang="ko-KR" altLang="en-US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공대</a:t>
          </a:r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(IIT),</a:t>
          </a:r>
          <a:r>
            <a:rPr lang="en-US" altLang="ko-KR" sz="1800" b="1" dirty="0" err="1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Dr.C.Robert</a:t>
          </a:r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</a:t>
          </a:r>
          <a:r>
            <a:rPr lang="en-US" altLang="ko-KR" sz="1800" b="1" dirty="0" err="1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Carlson,Praveen</a:t>
          </a:r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</a:t>
          </a:r>
          <a:r>
            <a:rPr lang="en-US" altLang="ko-KR" sz="1800" b="1" dirty="0" err="1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Gupta,Brett</a:t>
          </a:r>
          <a:r>
            <a:rPr lang="en-US" altLang="ko-KR" sz="1800" b="1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E. Trusko,2014.</a:t>
          </a:r>
          <a:endParaRPr lang="ko-KR" altLang="en-US" sz="1800" b="1" dirty="0">
            <a:solidFill>
              <a:srgbClr val="FFFF0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67CE7F8F-440D-4EFC-A9C3-399D929A2ECF}" type="parTrans" cxnId="{602AC99D-32BF-4B22-A230-441E32DFEDC3}">
      <dgm:prSet/>
      <dgm:spPr/>
      <dgm:t>
        <a:bodyPr/>
        <a:lstStyle/>
        <a:p>
          <a:pPr latinLnBrk="1"/>
          <a:endParaRPr lang="ko-KR" altLang="en-US"/>
        </a:p>
      </dgm:t>
    </dgm:pt>
    <dgm:pt modelId="{0D4830C3-9AD1-4042-88F2-D0C322BEEDC2}" type="sibTrans" cxnId="{602AC99D-32BF-4B22-A230-441E32DFEDC3}">
      <dgm:prSet/>
      <dgm:spPr/>
      <dgm:t>
        <a:bodyPr/>
        <a:lstStyle/>
        <a:p>
          <a:pPr latinLnBrk="1"/>
          <a:endParaRPr lang="ko-KR" altLang="en-US"/>
        </a:p>
      </dgm:t>
    </dgm:pt>
    <dgm:pt modelId="{E548DE50-2E37-4B1E-A323-3368406B00C8}" type="pres">
      <dgm:prSet presAssocID="{5E83517A-C2A7-40C9-8FDF-14B6EFF3B81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5A3964B-EB64-47DD-A313-9B8BF0226F8E}" type="pres">
      <dgm:prSet presAssocID="{3B452595-DAE8-4B2A-B71C-9E903CBC07C3}" presName="composite" presStyleCnt="0"/>
      <dgm:spPr/>
    </dgm:pt>
    <dgm:pt modelId="{F8B740A4-EA76-4F99-885D-0FD0272745D3}" type="pres">
      <dgm:prSet presAssocID="{3B452595-DAE8-4B2A-B71C-9E903CBC07C3}" presName="bentUpArrow1" presStyleLbl="alignImgPlace1" presStyleIdx="0" presStyleCnt="2" custLinFactNeighborX="23003" custLinFactNeighborY="-546"/>
      <dgm:spPr/>
    </dgm:pt>
    <dgm:pt modelId="{7BBDDB54-035E-4FAA-809B-ED7E72BAD39E}" type="pres">
      <dgm:prSet presAssocID="{3B452595-DAE8-4B2A-B71C-9E903CBC07C3}" presName="ParentText" presStyleLbl="node1" presStyleIdx="0" presStyleCnt="3" custLinFactNeighborX="-2753" custLinFactNeighborY="-388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808DAC9-FFEC-4A57-A41C-460AC8F2507F}" type="pres">
      <dgm:prSet presAssocID="{3B452595-DAE8-4B2A-B71C-9E903CBC07C3}" presName="ChildText" presStyleLbl="revTx" presStyleIdx="0" presStyleCnt="3" custScaleX="580968" custScaleY="177479" custLinFactX="100000" custLinFactNeighborX="178400" custLinFactNeighborY="-322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79C107-6584-47AD-9CDD-DA07B755D037}" type="pres">
      <dgm:prSet presAssocID="{691EFCEE-FD35-40E5-8E1F-52B5D1188403}" presName="sibTrans" presStyleCnt="0"/>
      <dgm:spPr/>
    </dgm:pt>
    <dgm:pt modelId="{876F0D8B-6042-4152-A91C-ADAAD8646685}" type="pres">
      <dgm:prSet presAssocID="{C2B0D895-5A89-4096-A494-C8BA306D8840}" presName="composite" presStyleCnt="0"/>
      <dgm:spPr/>
    </dgm:pt>
    <dgm:pt modelId="{45031434-0988-40E4-9F6A-6AB3EB5B1914}" type="pres">
      <dgm:prSet presAssocID="{C2B0D895-5A89-4096-A494-C8BA306D8840}" presName="bentUpArrow1" presStyleLbl="alignImgPlace1" presStyleIdx="1" presStyleCnt="2" custLinFactNeighborX="-1985" custLinFactNeighborY="37266"/>
      <dgm:spPr/>
    </dgm:pt>
    <dgm:pt modelId="{2E84BD49-EBDF-4DCD-9A4A-F2AA96FD5F5E}" type="pres">
      <dgm:prSet presAssocID="{C2B0D895-5A89-4096-A494-C8BA306D8840}" presName="ParentText" presStyleLbl="node1" presStyleIdx="1" presStyleCnt="3" custScaleX="121184" custScaleY="111539" custLinFactNeighborX="-30312" custLinFactNeighborY="-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D2F82E-29CC-4B67-BBB6-C81F3AEBEBB6}" type="pres">
      <dgm:prSet presAssocID="{C2B0D895-5A89-4096-A494-C8BA306D8840}" presName="ChildText" presStyleLbl="revTx" presStyleIdx="1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F59A5A-2E82-4CEF-BF56-EBD94A0D5994}" type="pres">
      <dgm:prSet presAssocID="{DD7FFE14-DD79-4720-8490-A74C2D2A2096}" presName="sibTrans" presStyleCnt="0"/>
      <dgm:spPr/>
    </dgm:pt>
    <dgm:pt modelId="{25549F18-D787-4A64-958A-2B4CF54B0D41}" type="pres">
      <dgm:prSet presAssocID="{1260695E-79B0-4710-9B8B-BF22F03B729B}" presName="composite" presStyleCnt="0"/>
      <dgm:spPr/>
    </dgm:pt>
    <dgm:pt modelId="{9295AABA-C25A-442B-993A-CA4FDBE9E3F3}" type="pres">
      <dgm:prSet presAssocID="{1260695E-79B0-4710-9B8B-BF22F03B729B}" presName="ParentText" presStyleLbl="node1" presStyleIdx="2" presStyleCnt="3" custScaleX="137629" custScaleY="157436" custLinFactX="-14191" custLinFactY="92653" custLinFactNeighborX="-100000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36EEB5E-8E3A-47A8-B30B-B0967CA8E38A}" type="pres">
      <dgm:prSet presAssocID="{1260695E-79B0-4710-9B8B-BF22F03B729B}" presName="FinalChildText" presStyleLbl="revTx" presStyleIdx="2" presStyleCnt="3" custScaleX="357306" custScaleY="114163" custLinFactNeighborX="-7106" custLinFactNeighborY="31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2E7CFB0-683C-48A3-9454-F20EAAFD5D38}" type="presOf" srcId="{7BB9F0C3-3D08-4E34-A1F1-9DB7486CE19D}" destId="{1808DAC9-FFEC-4A57-A41C-460AC8F2507F}" srcOrd="0" destOrd="0" presId="urn:microsoft.com/office/officeart/2005/8/layout/StepDownProcess"/>
    <dgm:cxn modelId="{BC06D84E-6F94-4C95-9061-68276A7A4F3D}" type="presOf" srcId="{1260695E-79B0-4710-9B8B-BF22F03B729B}" destId="{9295AABA-C25A-442B-993A-CA4FDBE9E3F3}" srcOrd="0" destOrd="0" presId="urn:microsoft.com/office/officeart/2005/8/layout/StepDownProcess"/>
    <dgm:cxn modelId="{8466D03F-2097-4B66-870F-E9DCA33C320E}" srcId="{5E83517A-C2A7-40C9-8FDF-14B6EFF3B810}" destId="{3B452595-DAE8-4B2A-B71C-9E903CBC07C3}" srcOrd="0" destOrd="0" parTransId="{3FF0ACC3-1C7A-48CC-83FB-AA4B924398C6}" sibTransId="{691EFCEE-FD35-40E5-8E1F-52B5D1188403}"/>
    <dgm:cxn modelId="{90AE60E0-80D0-4822-A9DC-7A04EC6543D2}" srcId="{5E83517A-C2A7-40C9-8FDF-14B6EFF3B810}" destId="{1260695E-79B0-4710-9B8B-BF22F03B729B}" srcOrd="2" destOrd="0" parTransId="{676616DB-C903-49B5-94A8-321CC0D3BD49}" sibTransId="{3A691B0D-C014-4A97-9CFA-B71384EF7C24}"/>
    <dgm:cxn modelId="{C21655EF-6F03-4E0A-AE99-50CC8D787066}" srcId="{5E83517A-C2A7-40C9-8FDF-14B6EFF3B810}" destId="{C2B0D895-5A89-4096-A494-C8BA306D8840}" srcOrd="1" destOrd="0" parTransId="{5002DA85-2E52-4537-B2AE-C930EB0CBEAF}" sibTransId="{DD7FFE14-DD79-4720-8490-A74C2D2A2096}"/>
    <dgm:cxn modelId="{4E82D20F-4F0A-43C3-8DC5-6A34AB1848FF}" srcId="{3B452595-DAE8-4B2A-B71C-9E903CBC07C3}" destId="{B4B9B776-F120-4734-A7A9-F34E3F37AF27}" srcOrd="2" destOrd="0" parTransId="{8FBAFE46-7B87-448C-A3C5-6E43CBA84412}" sibTransId="{B5CD4ACF-7145-4AB2-8A1B-9092C71D4E9C}"/>
    <dgm:cxn modelId="{B2584C10-ABF6-43D7-B906-91517CB69755}" type="presOf" srcId="{5E83517A-C2A7-40C9-8FDF-14B6EFF3B810}" destId="{E548DE50-2E37-4B1E-A323-3368406B00C8}" srcOrd="0" destOrd="0" presId="urn:microsoft.com/office/officeart/2005/8/layout/StepDownProcess"/>
    <dgm:cxn modelId="{602AC99D-32BF-4B22-A230-441E32DFEDC3}" srcId="{1260695E-79B0-4710-9B8B-BF22F03B729B}" destId="{C1AF0D47-9FCE-49B0-BB94-64DBF1F1B407}" srcOrd="0" destOrd="0" parTransId="{67CE7F8F-440D-4EFC-A9C3-399D929A2ECF}" sibTransId="{0D4830C3-9AD1-4042-88F2-D0C322BEEDC2}"/>
    <dgm:cxn modelId="{0EC93C73-0CB8-441B-B5DC-6D6CCA5639DA}" type="presOf" srcId="{AD68C753-0249-4592-8F20-B885450637EC}" destId="{1808DAC9-FFEC-4A57-A41C-460AC8F2507F}" srcOrd="0" destOrd="1" presId="urn:microsoft.com/office/officeart/2005/8/layout/StepDownProcess"/>
    <dgm:cxn modelId="{8EA0A4E0-D235-4853-A2F3-8D6A37BA267F}" srcId="{3B452595-DAE8-4B2A-B71C-9E903CBC07C3}" destId="{7BB9F0C3-3D08-4E34-A1F1-9DB7486CE19D}" srcOrd="0" destOrd="0" parTransId="{B2CE9C7C-6B1D-4EFC-954A-2CA67F943F1B}" sibTransId="{4771255D-4314-4766-A07A-BADF6A7BB568}"/>
    <dgm:cxn modelId="{EE8B4B24-3AB4-4C98-978C-C78A60A320DC}" type="presOf" srcId="{52B60CCD-30FD-42E5-893D-4BE889F814AE}" destId="{536EEB5E-8E3A-47A8-B30B-B0967CA8E38A}" srcOrd="0" destOrd="1" presId="urn:microsoft.com/office/officeart/2005/8/layout/StepDownProcess"/>
    <dgm:cxn modelId="{344F9B1F-8A7B-4C23-8B8D-9A755295A7F9}" type="presOf" srcId="{3B452595-DAE8-4B2A-B71C-9E903CBC07C3}" destId="{7BBDDB54-035E-4FAA-809B-ED7E72BAD39E}" srcOrd="0" destOrd="0" presId="urn:microsoft.com/office/officeart/2005/8/layout/StepDownProcess"/>
    <dgm:cxn modelId="{F50A31C5-9B77-4093-AAE5-D3DAE0D5C76F}" type="presOf" srcId="{C2B0D895-5A89-4096-A494-C8BA306D8840}" destId="{2E84BD49-EBDF-4DCD-9A4A-F2AA96FD5F5E}" srcOrd="0" destOrd="0" presId="urn:microsoft.com/office/officeart/2005/8/layout/StepDownProcess"/>
    <dgm:cxn modelId="{00E9CAA3-8992-4BBA-91F9-CF835501C7AB}" srcId="{1260695E-79B0-4710-9B8B-BF22F03B729B}" destId="{52B60CCD-30FD-42E5-893D-4BE889F814AE}" srcOrd="1" destOrd="0" parTransId="{59EAFCEF-1BFA-43D1-AFC2-E0ABA1B9EAE4}" sibTransId="{4AAFA7CD-C391-408C-A203-B14E35C801DB}"/>
    <dgm:cxn modelId="{6C108E6D-A14E-467F-A42F-97751897398C}" srcId="{3B452595-DAE8-4B2A-B71C-9E903CBC07C3}" destId="{AD68C753-0249-4592-8F20-B885450637EC}" srcOrd="1" destOrd="0" parTransId="{53E292C8-6D6D-428E-993D-2541D4D6BBB0}" sibTransId="{4BF7102B-846A-410F-85C0-94C6E41253E9}"/>
    <dgm:cxn modelId="{322E7890-A927-482A-B94C-1821769D138D}" type="presOf" srcId="{C1AF0D47-9FCE-49B0-BB94-64DBF1F1B407}" destId="{536EEB5E-8E3A-47A8-B30B-B0967CA8E38A}" srcOrd="0" destOrd="0" presId="urn:microsoft.com/office/officeart/2005/8/layout/StepDownProcess"/>
    <dgm:cxn modelId="{5BE971C7-806A-4F67-B372-9600F868EDAD}" type="presOf" srcId="{B4B9B776-F120-4734-A7A9-F34E3F37AF27}" destId="{1808DAC9-FFEC-4A57-A41C-460AC8F2507F}" srcOrd="0" destOrd="2" presId="urn:microsoft.com/office/officeart/2005/8/layout/StepDownProcess"/>
    <dgm:cxn modelId="{DFCF34D1-8FA8-43ED-BC11-38AEE656707E}" type="presParOf" srcId="{E548DE50-2E37-4B1E-A323-3368406B00C8}" destId="{65A3964B-EB64-47DD-A313-9B8BF0226F8E}" srcOrd="0" destOrd="0" presId="urn:microsoft.com/office/officeart/2005/8/layout/StepDownProcess"/>
    <dgm:cxn modelId="{8183D166-D51E-4235-888D-228D1AF2B816}" type="presParOf" srcId="{65A3964B-EB64-47DD-A313-9B8BF0226F8E}" destId="{F8B740A4-EA76-4F99-885D-0FD0272745D3}" srcOrd="0" destOrd="0" presId="urn:microsoft.com/office/officeart/2005/8/layout/StepDownProcess"/>
    <dgm:cxn modelId="{97C669FE-D879-4C8C-B116-A05F97B82AA9}" type="presParOf" srcId="{65A3964B-EB64-47DD-A313-9B8BF0226F8E}" destId="{7BBDDB54-035E-4FAA-809B-ED7E72BAD39E}" srcOrd="1" destOrd="0" presId="urn:microsoft.com/office/officeart/2005/8/layout/StepDownProcess"/>
    <dgm:cxn modelId="{B1CEAD5C-F33E-4B40-AF71-27433CFE9C4F}" type="presParOf" srcId="{65A3964B-EB64-47DD-A313-9B8BF0226F8E}" destId="{1808DAC9-FFEC-4A57-A41C-460AC8F2507F}" srcOrd="2" destOrd="0" presId="urn:microsoft.com/office/officeart/2005/8/layout/StepDownProcess"/>
    <dgm:cxn modelId="{EF178D44-F4C4-42DF-A49E-1B16CBCC0BC7}" type="presParOf" srcId="{E548DE50-2E37-4B1E-A323-3368406B00C8}" destId="{4979C107-6584-47AD-9CDD-DA07B755D037}" srcOrd="1" destOrd="0" presId="urn:microsoft.com/office/officeart/2005/8/layout/StepDownProcess"/>
    <dgm:cxn modelId="{B80B781A-67D5-4B07-ABA9-9C53C60F3727}" type="presParOf" srcId="{E548DE50-2E37-4B1E-A323-3368406B00C8}" destId="{876F0D8B-6042-4152-A91C-ADAAD8646685}" srcOrd="2" destOrd="0" presId="urn:microsoft.com/office/officeart/2005/8/layout/StepDownProcess"/>
    <dgm:cxn modelId="{0FDA629D-CD06-4318-9646-5AAE01688735}" type="presParOf" srcId="{876F0D8B-6042-4152-A91C-ADAAD8646685}" destId="{45031434-0988-40E4-9F6A-6AB3EB5B1914}" srcOrd="0" destOrd="0" presId="urn:microsoft.com/office/officeart/2005/8/layout/StepDownProcess"/>
    <dgm:cxn modelId="{6BBBCCA3-0C68-4EAA-A181-36E0B68D4FE2}" type="presParOf" srcId="{876F0D8B-6042-4152-A91C-ADAAD8646685}" destId="{2E84BD49-EBDF-4DCD-9A4A-F2AA96FD5F5E}" srcOrd="1" destOrd="0" presId="urn:microsoft.com/office/officeart/2005/8/layout/StepDownProcess"/>
    <dgm:cxn modelId="{0C7606C7-4A30-4ACB-ADC1-0A173EFFBC5D}" type="presParOf" srcId="{876F0D8B-6042-4152-A91C-ADAAD8646685}" destId="{3AD2F82E-29CC-4B67-BBB6-C81F3AEBEBB6}" srcOrd="2" destOrd="0" presId="urn:microsoft.com/office/officeart/2005/8/layout/StepDownProcess"/>
    <dgm:cxn modelId="{EADA9206-BE36-4616-AC21-0AD68B4A1152}" type="presParOf" srcId="{E548DE50-2E37-4B1E-A323-3368406B00C8}" destId="{EFF59A5A-2E82-4CEF-BF56-EBD94A0D5994}" srcOrd="3" destOrd="0" presId="urn:microsoft.com/office/officeart/2005/8/layout/StepDownProcess"/>
    <dgm:cxn modelId="{C2CFDA06-2A33-4361-8F2C-6AE457B22DDD}" type="presParOf" srcId="{E548DE50-2E37-4B1E-A323-3368406B00C8}" destId="{25549F18-D787-4A64-958A-2B4CF54B0D41}" srcOrd="4" destOrd="0" presId="urn:microsoft.com/office/officeart/2005/8/layout/StepDownProcess"/>
    <dgm:cxn modelId="{5B2F7291-4ED9-488D-9F0D-2E1EB0A99717}" type="presParOf" srcId="{25549F18-D787-4A64-958A-2B4CF54B0D41}" destId="{9295AABA-C25A-442B-993A-CA4FDBE9E3F3}" srcOrd="0" destOrd="0" presId="urn:microsoft.com/office/officeart/2005/8/layout/StepDownProcess"/>
    <dgm:cxn modelId="{7417324A-283A-4FD1-8AFD-2AFC69AC7B19}" type="presParOf" srcId="{25549F18-D787-4A64-958A-2B4CF54B0D41}" destId="{536EEB5E-8E3A-47A8-B30B-B0967CA8E38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87779A-7C57-4CC3-B52E-E95301D0396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91E19F6-96EE-4B50-A8AC-2226902C88B0}">
      <dgm:prSet phldrT="[텍스트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latinLnBrk="1"/>
          <a:r>
            <a:rPr lang="en-US" altLang="ko-KR" sz="2000" b="1" u="sng" dirty="0" smtClean="0">
              <a:solidFill>
                <a:srgbClr val="FF00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Stage5:</a:t>
          </a:r>
          <a:r>
            <a:rPr lang="en-US" altLang="ko-KR" sz="2000" b="1" u="sng" dirty="0" smtClean="0">
              <a:solidFill>
                <a:schemeClr val="accent6">
                  <a:lumMod val="20000"/>
                  <a:lumOff val="8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sustained</a:t>
          </a:r>
          <a:endParaRPr lang="ko-KR" altLang="en-US" sz="2000" b="1" u="sng" dirty="0">
            <a:solidFill>
              <a:schemeClr val="accent6">
                <a:lumMod val="20000"/>
                <a:lumOff val="8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93DEA8C1-E14A-4883-A442-80B5AC54B7C1}" type="parTrans" cxnId="{E8831C71-24B6-47C8-97E9-52B6A24ED10B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147AD01F-C5A0-42D0-AD0E-B729275F5AAD}" type="sibTrans" cxnId="{E8831C71-24B6-47C8-97E9-52B6A24ED10B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E9D6E020-339E-4231-881E-FB58FABD03A9}">
      <dgm:prSet phldrT="[텍스트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latinLnBrk="1"/>
          <a:r>
            <a:rPr lang="en-US" altLang="ko-KR" sz="2000" b="1" u="sng" dirty="0" smtClean="0">
              <a:solidFill>
                <a:srgbClr val="FF00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Stage4: </a:t>
          </a:r>
          <a:r>
            <a:rPr lang="en-US" altLang="ko-KR" sz="2000" b="1" u="sng" dirty="0" smtClean="0">
              <a:solidFill>
                <a:schemeClr val="tx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nurtured</a:t>
          </a:r>
          <a:endParaRPr lang="ko-KR" altLang="en-US" sz="2000" b="1" u="sng" dirty="0">
            <a:solidFill>
              <a:schemeClr val="tx1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D3E8218D-3AC0-4D2A-9A63-F0C155C0A45E}" type="parTrans" cxnId="{3C534CD4-0235-48D7-8127-DC588213C68A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53C6D23E-7D21-4019-ABE2-373C2EF51584}" type="sibTrans" cxnId="{3C534CD4-0235-48D7-8127-DC588213C68A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F47F16C9-603B-4471-86CD-1685875393E6}">
      <dgm:prSet phldrT="[텍스트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en-US" altLang="ko-KR" sz="2000" b="1" u="sng" dirty="0" smtClean="0">
              <a:solidFill>
                <a:srgbClr val="FF00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Stage3:</a:t>
          </a:r>
          <a:r>
            <a:rPr lang="en-US" altLang="ko-KR" sz="2000" b="1" u="sng" dirty="0" smtClean="0">
              <a:solidFill>
                <a:srgbClr val="0070C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managed</a:t>
          </a:r>
          <a:endParaRPr lang="ko-KR" altLang="en-US" sz="2000" b="1" u="sng" dirty="0">
            <a:solidFill>
              <a:srgbClr val="0070C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6A4D6BC2-DC4C-4CD2-9FFD-C0E8996ADD2F}" type="parTrans" cxnId="{6BCC1B45-DD2D-4433-9DA0-C147184FDD40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60703928-5B21-40BD-8465-A3A95B8C6868}" type="sibTrans" cxnId="{6BCC1B45-DD2D-4433-9DA0-C147184FDD40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6F55A5EE-48AB-46EE-9A99-B41AB3D87DB2}">
      <dgm:prSet phldrT="[텍스트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latinLnBrk="1"/>
          <a:r>
            <a:rPr lang="en-US" altLang="ko-KR" sz="2000" b="1" u="sng" dirty="0" smtClean="0">
              <a:solidFill>
                <a:srgbClr val="FF00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Stage2:</a:t>
          </a:r>
          <a:r>
            <a:rPr lang="en-US" altLang="ko-KR" sz="2000" b="1" u="sng" dirty="0" smtClean="0">
              <a:solidFill>
                <a:srgbClr val="0070C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idea</a:t>
          </a:r>
          <a:endParaRPr lang="ko-KR" altLang="en-US" sz="2000" b="1" u="sng" dirty="0">
            <a:solidFill>
              <a:srgbClr val="0070C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47359C99-4E01-4BF8-8139-FC0847F5419A}" type="parTrans" cxnId="{D31C17F5-E56C-4C14-9CAD-93AFB3C17FE4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26B71054-8162-45B2-B1F3-1ABC6CB71080}" type="sibTrans" cxnId="{D31C17F5-E56C-4C14-9CAD-93AFB3C17FE4}">
      <dgm:prSet/>
      <dgm:spPr/>
      <dgm:t>
        <a:bodyPr/>
        <a:lstStyle/>
        <a:p>
          <a:pPr latinLnBrk="1"/>
          <a:endParaRPr lang="ko-KR" altLang="en-US"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6C00FFBD-CF80-4EB8-98F0-B6B98C84F00B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latinLnBrk="1"/>
          <a:r>
            <a:rPr lang="en-US" altLang="ko-KR" sz="2000" b="1" u="sng" dirty="0" smtClean="0">
              <a:solidFill>
                <a:srgbClr val="FF00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Stage1:</a:t>
          </a:r>
        </a:p>
        <a:p>
          <a:pPr latinLnBrk="1"/>
          <a:r>
            <a:rPr lang="en-US" altLang="ko-KR" sz="2000" b="1" u="sng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Sporadic</a:t>
          </a:r>
          <a:endParaRPr lang="ko-KR" altLang="en-US" sz="2000" dirty="0">
            <a:solidFill>
              <a:srgbClr val="00206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gm:t>
    </dgm:pt>
    <dgm:pt modelId="{F6D5139E-E2A6-4BF2-BE58-C2FB22E844A6}" type="parTrans" cxnId="{E76F5273-8167-486A-A102-AC672BF9DC9A}">
      <dgm:prSet/>
      <dgm:spPr/>
      <dgm:t>
        <a:bodyPr/>
        <a:lstStyle/>
        <a:p>
          <a:pPr latinLnBrk="1"/>
          <a:endParaRPr lang="ko-KR" altLang="en-US"/>
        </a:p>
      </dgm:t>
    </dgm:pt>
    <dgm:pt modelId="{6ECE15FC-B1A1-4569-9DF0-828879897FA2}" type="sibTrans" cxnId="{E76F5273-8167-486A-A102-AC672BF9DC9A}">
      <dgm:prSet/>
      <dgm:spPr/>
      <dgm:t>
        <a:bodyPr/>
        <a:lstStyle/>
        <a:p>
          <a:pPr latinLnBrk="1"/>
          <a:endParaRPr lang="ko-KR" altLang="en-US"/>
        </a:p>
      </dgm:t>
    </dgm:pt>
    <dgm:pt modelId="{B9495676-AF2E-4A10-B880-2BF319B9D9DC}" type="pres">
      <dgm:prSet presAssocID="{3B87779A-7C57-4CC3-B52E-E95301D0396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776808-645F-4A6A-AA85-1E3011CE44B6}" type="pres">
      <dgm:prSet presAssocID="{3B87779A-7C57-4CC3-B52E-E95301D03966}" presName="comp1" presStyleCnt="0"/>
      <dgm:spPr/>
    </dgm:pt>
    <dgm:pt modelId="{12CF3353-C415-4276-B031-DEA1F3C59227}" type="pres">
      <dgm:prSet presAssocID="{3B87779A-7C57-4CC3-B52E-E95301D03966}" presName="circle1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DE2646EE-227B-4328-A31B-FB15C08710CA}" type="pres">
      <dgm:prSet presAssocID="{3B87779A-7C57-4CC3-B52E-E95301D03966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5BAB9A-3F31-409A-AA43-0BBE9DD2DF4D}" type="pres">
      <dgm:prSet presAssocID="{3B87779A-7C57-4CC3-B52E-E95301D03966}" presName="comp2" presStyleCnt="0"/>
      <dgm:spPr/>
    </dgm:pt>
    <dgm:pt modelId="{D1B9FFA7-DA97-41F9-A65B-2EE05D33A171}" type="pres">
      <dgm:prSet presAssocID="{3B87779A-7C57-4CC3-B52E-E95301D03966}" presName="circle2" presStyleLbl="node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E1FD7351-B1B0-40A0-9970-B21F7C2D3CF3}" type="pres">
      <dgm:prSet presAssocID="{3B87779A-7C57-4CC3-B52E-E95301D03966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E79E99C-71EB-4559-A466-C561164101BD}" type="pres">
      <dgm:prSet presAssocID="{3B87779A-7C57-4CC3-B52E-E95301D03966}" presName="comp3" presStyleCnt="0"/>
      <dgm:spPr/>
    </dgm:pt>
    <dgm:pt modelId="{A4DD43AA-B952-4775-A7DC-BAAEDE1D3B85}" type="pres">
      <dgm:prSet presAssocID="{3B87779A-7C57-4CC3-B52E-E95301D03966}" presName="circle3" presStyleLbl="node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D9F5C0AA-C79B-496F-B942-9A644CB38F1B}" type="pres">
      <dgm:prSet presAssocID="{3B87779A-7C57-4CC3-B52E-E95301D03966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CAE16A0-75E9-4CA9-9021-BA6BB5F15025}" type="pres">
      <dgm:prSet presAssocID="{3B87779A-7C57-4CC3-B52E-E95301D03966}" presName="comp4" presStyleCnt="0"/>
      <dgm:spPr/>
    </dgm:pt>
    <dgm:pt modelId="{13BC282A-742F-4767-9DBA-5134B9E28BCE}" type="pres">
      <dgm:prSet presAssocID="{3B87779A-7C57-4CC3-B52E-E95301D03966}" presName="circle4" presStyleLbl="node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75F56DFC-6768-408C-B9D2-250677CFE956}" type="pres">
      <dgm:prSet presAssocID="{3B87779A-7C57-4CC3-B52E-E95301D03966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A04899-0440-4804-937F-BF556C6788DC}" type="pres">
      <dgm:prSet presAssocID="{3B87779A-7C57-4CC3-B52E-E95301D03966}" presName="comp5" presStyleCnt="0"/>
      <dgm:spPr/>
    </dgm:pt>
    <dgm:pt modelId="{20931A54-E5EF-49B7-ABA0-C6F01112EB6F}" type="pres">
      <dgm:prSet presAssocID="{3B87779A-7C57-4CC3-B52E-E95301D03966}" presName="circle5" presStyleLbl="node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C2771669-5BE3-4DA4-87C4-C9959DA20593}" type="pres">
      <dgm:prSet presAssocID="{3B87779A-7C57-4CC3-B52E-E95301D03966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BCB1C6A-9893-4085-B097-8A4625465301}" type="presOf" srcId="{191E19F6-96EE-4B50-A8AC-2226902C88B0}" destId="{DE2646EE-227B-4328-A31B-FB15C08710CA}" srcOrd="1" destOrd="0" presId="urn:microsoft.com/office/officeart/2005/8/layout/venn2"/>
    <dgm:cxn modelId="{E76F5273-8167-486A-A102-AC672BF9DC9A}" srcId="{3B87779A-7C57-4CC3-B52E-E95301D03966}" destId="{6C00FFBD-CF80-4EB8-98F0-B6B98C84F00B}" srcOrd="4" destOrd="0" parTransId="{F6D5139E-E2A6-4BF2-BE58-C2FB22E844A6}" sibTransId="{6ECE15FC-B1A1-4569-9DF0-828879897FA2}"/>
    <dgm:cxn modelId="{E8831C71-24B6-47C8-97E9-52B6A24ED10B}" srcId="{3B87779A-7C57-4CC3-B52E-E95301D03966}" destId="{191E19F6-96EE-4B50-A8AC-2226902C88B0}" srcOrd="0" destOrd="0" parTransId="{93DEA8C1-E14A-4883-A442-80B5AC54B7C1}" sibTransId="{147AD01F-C5A0-42D0-AD0E-B729275F5AAD}"/>
    <dgm:cxn modelId="{6BCC1B45-DD2D-4433-9DA0-C147184FDD40}" srcId="{3B87779A-7C57-4CC3-B52E-E95301D03966}" destId="{F47F16C9-603B-4471-86CD-1685875393E6}" srcOrd="2" destOrd="0" parTransId="{6A4D6BC2-DC4C-4CD2-9FFD-C0E8996ADD2F}" sibTransId="{60703928-5B21-40BD-8465-A3A95B8C6868}"/>
    <dgm:cxn modelId="{744E9C2B-F27A-431C-9206-36F66DCE6E83}" type="presOf" srcId="{6F55A5EE-48AB-46EE-9A99-B41AB3D87DB2}" destId="{75F56DFC-6768-408C-B9D2-250677CFE956}" srcOrd="1" destOrd="0" presId="urn:microsoft.com/office/officeart/2005/8/layout/venn2"/>
    <dgm:cxn modelId="{2F61DF97-8420-4562-A187-DBDDC225C2B8}" type="presOf" srcId="{F47F16C9-603B-4471-86CD-1685875393E6}" destId="{D9F5C0AA-C79B-496F-B942-9A644CB38F1B}" srcOrd="1" destOrd="0" presId="urn:microsoft.com/office/officeart/2005/8/layout/venn2"/>
    <dgm:cxn modelId="{195B650D-9EE7-45B7-BBCB-EF413AC9A142}" type="presOf" srcId="{6F55A5EE-48AB-46EE-9A99-B41AB3D87DB2}" destId="{13BC282A-742F-4767-9DBA-5134B9E28BCE}" srcOrd="0" destOrd="0" presId="urn:microsoft.com/office/officeart/2005/8/layout/venn2"/>
    <dgm:cxn modelId="{9EEB77EE-8CC5-4015-9C03-0ED118D07C65}" type="presOf" srcId="{E9D6E020-339E-4231-881E-FB58FABD03A9}" destId="{D1B9FFA7-DA97-41F9-A65B-2EE05D33A171}" srcOrd="0" destOrd="0" presId="urn:microsoft.com/office/officeart/2005/8/layout/venn2"/>
    <dgm:cxn modelId="{51773884-8B3D-4922-9483-1ACC426902ED}" type="presOf" srcId="{6C00FFBD-CF80-4EB8-98F0-B6B98C84F00B}" destId="{C2771669-5BE3-4DA4-87C4-C9959DA20593}" srcOrd="1" destOrd="0" presId="urn:microsoft.com/office/officeart/2005/8/layout/venn2"/>
    <dgm:cxn modelId="{CE6FE159-61A4-4990-9A3D-AD751EF66D2A}" type="presOf" srcId="{6C00FFBD-CF80-4EB8-98F0-B6B98C84F00B}" destId="{20931A54-E5EF-49B7-ABA0-C6F01112EB6F}" srcOrd="0" destOrd="0" presId="urn:microsoft.com/office/officeart/2005/8/layout/venn2"/>
    <dgm:cxn modelId="{91F7E35F-267B-4577-9822-56C08DCD01FD}" type="presOf" srcId="{E9D6E020-339E-4231-881E-FB58FABD03A9}" destId="{E1FD7351-B1B0-40A0-9970-B21F7C2D3CF3}" srcOrd="1" destOrd="0" presId="urn:microsoft.com/office/officeart/2005/8/layout/venn2"/>
    <dgm:cxn modelId="{70957BC1-A3B0-447D-B30D-690D93C96C42}" type="presOf" srcId="{191E19F6-96EE-4B50-A8AC-2226902C88B0}" destId="{12CF3353-C415-4276-B031-DEA1F3C59227}" srcOrd="0" destOrd="0" presId="urn:microsoft.com/office/officeart/2005/8/layout/venn2"/>
    <dgm:cxn modelId="{1FDC3EB0-F823-4B56-B342-4DC5263F0FFA}" type="presOf" srcId="{3B87779A-7C57-4CC3-B52E-E95301D03966}" destId="{B9495676-AF2E-4A10-B880-2BF319B9D9DC}" srcOrd="0" destOrd="0" presId="urn:microsoft.com/office/officeart/2005/8/layout/venn2"/>
    <dgm:cxn modelId="{74B8F06E-343B-4903-83EC-CB395FC8C779}" type="presOf" srcId="{F47F16C9-603B-4471-86CD-1685875393E6}" destId="{A4DD43AA-B952-4775-A7DC-BAAEDE1D3B85}" srcOrd="0" destOrd="0" presId="urn:microsoft.com/office/officeart/2005/8/layout/venn2"/>
    <dgm:cxn modelId="{3C534CD4-0235-48D7-8127-DC588213C68A}" srcId="{3B87779A-7C57-4CC3-B52E-E95301D03966}" destId="{E9D6E020-339E-4231-881E-FB58FABD03A9}" srcOrd="1" destOrd="0" parTransId="{D3E8218D-3AC0-4D2A-9A63-F0C155C0A45E}" sibTransId="{53C6D23E-7D21-4019-ABE2-373C2EF51584}"/>
    <dgm:cxn modelId="{D31C17F5-E56C-4C14-9CAD-93AFB3C17FE4}" srcId="{3B87779A-7C57-4CC3-B52E-E95301D03966}" destId="{6F55A5EE-48AB-46EE-9A99-B41AB3D87DB2}" srcOrd="3" destOrd="0" parTransId="{47359C99-4E01-4BF8-8139-FC0847F5419A}" sibTransId="{26B71054-8162-45B2-B1F3-1ABC6CB71080}"/>
    <dgm:cxn modelId="{0C0FBA1B-1FD8-4787-815D-855FA4D5B672}" type="presParOf" srcId="{B9495676-AF2E-4A10-B880-2BF319B9D9DC}" destId="{77776808-645F-4A6A-AA85-1E3011CE44B6}" srcOrd="0" destOrd="0" presId="urn:microsoft.com/office/officeart/2005/8/layout/venn2"/>
    <dgm:cxn modelId="{E12B752C-CA46-4DC3-9549-70C3B66FCE30}" type="presParOf" srcId="{77776808-645F-4A6A-AA85-1E3011CE44B6}" destId="{12CF3353-C415-4276-B031-DEA1F3C59227}" srcOrd="0" destOrd="0" presId="urn:microsoft.com/office/officeart/2005/8/layout/venn2"/>
    <dgm:cxn modelId="{C18A5A1B-717E-4F41-A296-10C0AFF17900}" type="presParOf" srcId="{77776808-645F-4A6A-AA85-1E3011CE44B6}" destId="{DE2646EE-227B-4328-A31B-FB15C08710CA}" srcOrd="1" destOrd="0" presId="urn:microsoft.com/office/officeart/2005/8/layout/venn2"/>
    <dgm:cxn modelId="{B2208EB1-2549-4665-AE8A-2CF485DDCFB0}" type="presParOf" srcId="{B9495676-AF2E-4A10-B880-2BF319B9D9DC}" destId="{145BAB9A-3F31-409A-AA43-0BBE9DD2DF4D}" srcOrd="1" destOrd="0" presId="urn:microsoft.com/office/officeart/2005/8/layout/venn2"/>
    <dgm:cxn modelId="{D11A864A-102B-46C0-A9CE-DE380F72950C}" type="presParOf" srcId="{145BAB9A-3F31-409A-AA43-0BBE9DD2DF4D}" destId="{D1B9FFA7-DA97-41F9-A65B-2EE05D33A171}" srcOrd="0" destOrd="0" presId="urn:microsoft.com/office/officeart/2005/8/layout/venn2"/>
    <dgm:cxn modelId="{557149D6-3BDF-483E-AD0A-617413BCAC54}" type="presParOf" srcId="{145BAB9A-3F31-409A-AA43-0BBE9DD2DF4D}" destId="{E1FD7351-B1B0-40A0-9970-B21F7C2D3CF3}" srcOrd="1" destOrd="0" presId="urn:microsoft.com/office/officeart/2005/8/layout/venn2"/>
    <dgm:cxn modelId="{64790B62-5C1C-4753-8331-817863F0269A}" type="presParOf" srcId="{B9495676-AF2E-4A10-B880-2BF319B9D9DC}" destId="{2E79E99C-71EB-4559-A466-C561164101BD}" srcOrd="2" destOrd="0" presId="urn:microsoft.com/office/officeart/2005/8/layout/venn2"/>
    <dgm:cxn modelId="{DC6FAA3B-FDB3-402D-8C94-D1674EE5AF61}" type="presParOf" srcId="{2E79E99C-71EB-4559-A466-C561164101BD}" destId="{A4DD43AA-B952-4775-A7DC-BAAEDE1D3B85}" srcOrd="0" destOrd="0" presId="urn:microsoft.com/office/officeart/2005/8/layout/venn2"/>
    <dgm:cxn modelId="{7088E8F2-D743-4417-BE3D-3B89357E07B5}" type="presParOf" srcId="{2E79E99C-71EB-4559-A466-C561164101BD}" destId="{D9F5C0AA-C79B-496F-B942-9A644CB38F1B}" srcOrd="1" destOrd="0" presId="urn:microsoft.com/office/officeart/2005/8/layout/venn2"/>
    <dgm:cxn modelId="{49BDDA9E-56BC-494A-AAB1-5EFFC535B3F7}" type="presParOf" srcId="{B9495676-AF2E-4A10-B880-2BF319B9D9DC}" destId="{ACAE16A0-75E9-4CA9-9021-BA6BB5F15025}" srcOrd="3" destOrd="0" presId="urn:microsoft.com/office/officeart/2005/8/layout/venn2"/>
    <dgm:cxn modelId="{32690ADA-6F27-4377-B0DC-4A772F2AA0EB}" type="presParOf" srcId="{ACAE16A0-75E9-4CA9-9021-BA6BB5F15025}" destId="{13BC282A-742F-4767-9DBA-5134B9E28BCE}" srcOrd="0" destOrd="0" presId="urn:microsoft.com/office/officeart/2005/8/layout/venn2"/>
    <dgm:cxn modelId="{62DAB17E-FBA2-43FC-868D-4361AF9A311D}" type="presParOf" srcId="{ACAE16A0-75E9-4CA9-9021-BA6BB5F15025}" destId="{75F56DFC-6768-408C-B9D2-250677CFE956}" srcOrd="1" destOrd="0" presId="urn:microsoft.com/office/officeart/2005/8/layout/venn2"/>
    <dgm:cxn modelId="{B9317AC3-7D5D-4ECB-B269-683C568ABA5A}" type="presParOf" srcId="{B9495676-AF2E-4A10-B880-2BF319B9D9DC}" destId="{C5A04899-0440-4804-937F-BF556C6788DC}" srcOrd="4" destOrd="0" presId="urn:microsoft.com/office/officeart/2005/8/layout/venn2"/>
    <dgm:cxn modelId="{294F5A26-3779-407F-B09D-D980BE0B7612}" type="presParOf" srcId="{C5A04899-0440-4804-937F-BF556C6788DC}" destId="{20931A54-E5EF-49B7-ABA0-C6F01112EB6F}" srcOrd="0" destOrd="0" presId="urn:microsoft.com/office/officeart/2005/8/layout/venn2"/>
    <dgm:cxn modelId="{1022886B-CCAA-4BBE-9846-F32C2F35EA58}" type="presParOf" srcId="{C5A04899-0440-4804-937F-BF556C6788DC}" destId="{C2771669-5BE3-4DA4-87C4-C9959DA2059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86BEB-522F-4037-B823-8DE05CC24083}">
      <dsp:nvSpPr>
        <dsp:cNvPr id="0" name=""/>
        <dsp:cNvSpPr/>
      </dsp:nvSpPr>
      <dsp:spPr>
        <a:xfrm>
          <a:off x="0" y="511533"/>
          <a:ext cx="8128000" cy="756000"/>
        </a:xfrm>
        <a:prstGeom prst="rect">
          <a:avLst/>
        </a:prstGeom>
        <a:solidFill>
          <a:schemeClr val="tx2">
            <a:lumMod val="5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E163C-6B6E-4E1F-92C7-41F15DB82915}">
      <dsp:nvSpPr>
        <dsp:cNvPr id="0" name=""/>
        <dsp:cNvSpPr/>
      </dsp:nvSpPr>
      <dsp:spPr>
        <a:xfrm>
          <a:off x="428170" y="8344"/>
          <a:ext cx="7614050" cy="88560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1.</a:t>
          </a:r>
          <a:r>
            <a:rPr lang="ko-KR" altLang="en-US" sz="28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기업가의 개성 분석</a:t>
          </a:r>
          <a:endParaRPr lang="ko-KR" altLang="en-US" sz="2800" b="1" kern="1200" dirty="0">
            <a:solidFill>
              <a:srgbClr val="00B05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71401" y="51575"/>
        <a:ext cx="7527588" cy="799138"/>
      </dsp:txXfrm>
    </dsp:sp>
    <dsp:sp modelId="{6C967247-D932-4AF9-823A-47E97F854B18}">
      <dsp:nvSpPr>
        <dsp:cNvPr id="0" name=""/>
        <dsp:cNvSpPr/>
      </dsp:nvSpPr>
      <dsp:spPr>
        <a:xfrm>
          <a:off x="0" y="1872333"/>
          <a:ext cx="8128000" cy="756000"/>
        </a:xfrm>
        <a:prstGeom prst="rect">
          <a:avLst/>
        </a:prstGeom>
        <a:solidFill>
          <a:schemeClr val="tx2">
            <a:lumMod val="5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E93DCE-0FD2-40DF-9FD8-5C701A5765DB}">
      <dsp:nvSpPr>
        <dsp:cNvPr id="0" name=""/>
        <dsp:cNvSpPr/>
      </dsp:nvSpPr>
      <dsp:spPr>
        <a:xfrm>
          <a:off x="428170" y="1369144"/>
          <a:ext cx="7614050" cy="88560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2.</a:t>
          </a:r>
          <a:r>
            <a:rPr lang="ko-KR" altLang="en-US" sz="28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혁신의 역사적 고찰</a:t>
          </a:r>
          <a:endParaRPr lang="ko-KR" altLang="en-US" sz="2800" b="1" kern="1200" dirty="0">
            <a:solidFill>
              <a:srgbClr val="00B05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71401" y="1412375"/>
        <a:ext cx="7527588" cy="799138"/>
      </dsp:txXfrm>
    </dsp:sp>
    <dsp:sp modelId="{CC315ABB-B08B-471A-B202-244046C24A81}">
      <dsp:nvSpPr>
        <dsp:cNvPr id="0" name=""/>
        <dsp:cNvSpPr/>
      </dsp:nvSpPr>
      <dsp:spPr>
        <a:xfrm>
          <a:off x="0" y="3148796"/>
          <a:ext cx="8128000" cy="756000"/>
        </a:xfrm>
        <a:prstGeom prst="rect">
          <a:avLst/>
        </a:prstGeom>
        <a:solidFill>
          <a:schemeClr val="tx2">
            <a:lumMod val="5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0BD492-A3B6-4C32-8AB8-EE4FC37727C6}">
      <dsp:nvSpPr>
        <dsp:cNvPr id="0" name=""/>
        <dsp:cNvSpPr/>
      </dsp:nvSpPr>
      <dsp:spPr>
        <a:xfrm>
          <a:off x="428170" y="2729944"/>
          <a:ext cx="7614050" cy="88560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3.</a:t>
          </a:r>
          <a:r>
            <a:rPr lang="ko-KR" altLang="en-US" sz="28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혁신의 </a:t>
          </a:r>
          <a:r>
            <a:rPr lang="ko-KR" altLang="en-US" sz="2800" b="1" kern="1200" dirty="0" err="1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카테고리별</a:t>
          </a:r>
          <a:r>
            <a:rPr lang="ko-KR" altLang="en-US" sz="28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분류와 평가</a:t>
          </a:r>
          <a:endParaRPr lang="ko-KR" altLang="en-US" sz="2800" b="1" kern="1200" dirty="0">
            <a:solidFill>
              <a:srgbClr val="00B05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71401" y="2773175"/>
        <a:ext cx="7527588" cy="799138"/>
      </dsp:txXfrm>
    </dsp:sp>
    <dsp:sp modelId="{79A90447-0E49-4C86-BE36-FCAD71321CFF}">
      <dsp:nvSpPr>
        <dsp:cNvPr id="0" name=""/>
        <dsp:cNvSpPr/>
      </dsp:nvSpPr>
      <dsp:spPr>
        <a:xfrm>
          <a:off x="0" y="4593933"/>
          <a:ext cx="8128000" cy="756000"/>
        </a:xfrm>
        <a:prstGeom prst="rect">
          <a:avLst/>
        </a:prstGeom>
        <a:solidFill>
          <a:schemeClr val="tx2">
            <a:lumMod val="5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95041-AC4B-48D2-A124-31A7282779CF}">
      <dsp:nvSpPr>
        <dsp:cNvPr id="0" name=""/>
        <dsp:cNvSpPr/>
      </dsp:nvSpPr>
      <dsp:spPr>
        <a:xfrm>
          <a:off x="406400" y="4125734"/>
          <a:ext cx="7614050" cy="88560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4.</a:t>
          </a:r>
          <a:r>
            <a:rPr lang="ko-KR" altLang="en-US" sz="28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결론 및 향후 연구</a:t>
          </a:r>
          <a:endParaRPr lang="ko-KR" altLang="en-US" sz="2800" b="1" kern="1200" dirty="0">
            <a:solidFill>
              <a:srgbClr val="00B05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49631" y="4168965"/>
        <a:ext cx="7527588" cy="799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8A888-67A3-4341-BE23-8B7142EF71AB}">
      <dsp:nvSpPr>
        <dsp:cNvPr id="0" name=""/>
        <dsp:cNvSpPr/>
      </dsp:nvSpPr>
      <dsp:spPr>
        <a:xfrm>
          <a:off x="0" y="0"/>
          <a:ext cx="10064987" cy="912843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성공한 기업가의 행위에 대한 개성 연구에 의하여 그들이 어떻게 성공하게 되었으며</a:t>
          </a:r>
          <a:r>
            <a:rPr lang="en-US" altLang="ko-KR" sz="16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1600" b="1" kern="120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그들의 인생 경험이 </a:t>
          </a:r>
          <a:r>
            <a:rPr lang="ko-KR" altLang="en-US" sz="16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그러한 결정들을 하게 하는 </a:t>
          </a:r>
          <a:r>
            <a:rPr lang="ko-KR" altLang="en-US" sz="1600" b="1" kern="120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형태를 알 수 </a:t>
          </a:r>
          <a:r>
            <a:rPr lang="ko-KR" altLang="en-US" sz="16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있다</a:t>
          </a:r>
          <a:r>
            <a:rPr lang="en-US" altLang="ko-KR" sz="1600" b="1" kern="1200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.</a:t>
          </a:r>
          <a:endParaRPr lang="ko-KR" altLang="en-US" sz="1600" b="1" kern="1200" dirty="0">
            <a:solidFill>
              <a:srgbClr val="00B05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4561" y="44561"/>
        <a:ext cx="9975865" cy="8237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740A4-EA76-4F99-885D-0FD0272745D3}">
      <dsp:nvSpPr>
        <dsp:cNvPr id="0" name=""/>
        <dsp:cNvSpPr/>
      </dsp:nvSpPr>
      <dsp:spPr>
        <a:xfrm rot="5400000">
          <a:off x="1660424" y="1662202"/>
          <a:ext cx="926340" cy="10546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DDB54-035E-4FAA-809B-ED7E72BAD39E}">
      <dsp:nvSpPr>
        <dsp:cNvPr id="0" name=""/>
        <dsp:cNvSpPr/>
      </dsp:nvSpPr>
      <dsp:spPr>
        <a:xfrm>
          <a:off x="1129478" y="216287"/>
          <a:ext cx="1559411" cy="1091537"/>
        </a:xfrm>
        <a:prstGeom prst="roundRect">
          <a:avLst>
            <a:gd name="adj" fmla="val 16670"/>
          </a:avLst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b="1" kern="1200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CMM/</a:t>
          </a:r>
          <a:r>
            <a:rPr lang="en-US" altLang="ko-KR" sz="2500" b="1" kern="1200" dirty="0" err="1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CMMi</a:t>
          </a:r>
          <a:endParaRPr lang="ko-KR" altLang="en-US" sz="2500" b="1" kern="1200" dirty="0">
            <a:solidFill>
              <a:srgbClr val="00206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1182772" y="269581"/>
        <a:ext cx="1452823" cy="984949"/>
      </dsp:txXfrm>
    </dsp:sp>
    <dsp:sp modelId="{1808DAC9-FFEC-4A57-A41C-460AC8F2507F}">
      <dsp:nvSpPr>
        <dsp:cNvPr id="0" name=""/>
        <dsp:cNvSpPr/>
      </dsp:nvSpPr>
      <dsp:spPr>
        <a:xfrm>
          <a:off x="3161851" y="117959"/>
          <a:ext cx="6589149" cy="1565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err="1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카네기멜론</a:t>
          </a:r>
          <a:r>
            <a:rPr lang="ko-KR" altLang="en-US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대학</a:t>
          </a: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</a:t>
          </a:r>
          <a:r>
            <a:rPr lang="ko-KR" altLang="en-US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소프트웨어공학 연구소</a:t>
          </a: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(SEI, Software Engineering Institute),1991.</a:t>
          </a:r>
          <a:endParaRPr lang="ko-KR" altLang="en-US" sz="1800" b="1" kern="1200" dirty="0">
            <a:solidFill>
              <a:srgbClr val="FFFF0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CAPABILTY(</a:t>
          </a:r>
          <a:r>
            <a:rPr lang="ko-KR" altLang="en-US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지속성 수준</a:t>
          </a: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,TQM</a:t>
          </a:r>
          <a:r>
            <a:rPr lang="ko-KR" altLang="en-US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법칙에 따른 고품질 성취를 위한 통제 </a:t>
          </a: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)</a:t>
          </a:r>
          <a:endParaRPr lang="ko-KR" altLang="en-US" sz="1800" b="1" kern="1200" dirty="0">
            <a:solidFill>
              <a:srgbClr val="FFFF0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MATURITY(</a:t>
          </a:r>
          <a:r>
            <a:rPr lang="ko-KR" altLang="en-US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불확실성</a:t>
          </a: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깨달음</a:t>
          </a: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계몽</a:t>
          </a: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, </a:t>
          </a:r>
          <a:r>
            <a:rPr lang="ko-KR" altLang="en-US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지혜 그리고 확신</a:t>
          </a: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)</a:t>
          </a:r>
          <a:endParaRPr lang="ko-KR" altLang="en-US" sz="1800" b="1" kern="1200" dirty="0">
            <a:solidFill>
              <a:srgbClr val="FFFF0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3161851" y="117959"/>
        <a:ext cx="6589149" cy="1565770"/>
      </dsp:txXfrm>
    </dsp:sp>
    <dsp:sp modelId="{45031434-0988-40E4-9F6A-6AB3EB5B1914}">
      <dsp:nvSpPr>
        <dsp:cNvPr id="0" name=""/>
        <dsp:cNvSpPr/>
      </dsp:nvSpPr>
      <dsp:spPr>
        <a:xfrm rot="5400000">
          <a:off x="3556784" y="3301603"/>
          <a:ext cx="926340" cy="10546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84BD49-EBDF-4DCD-9A4A-F2AA96FD5F5E}">
      <dsp:nvSpPr>
        <dsp:cNvPr id="0" name=""/>
        <dsp:cNvSpPr/>
      </dsp:nvSpPr>
      <dsp:spPr>
        <a:xfrm>
          <a:off x="2694432" y="1866375"/>
          <a:ext cx="1889757" cy="1217489"/>
        </a:xfrm>
        <a:prstGeom prst="roundRect">
          <a:avLst>
            <a:gd name="adj" fmla="val 16670"/>
          </a:avLst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b="1" kern="1200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TMM</a:t>
          </a:r>
          <a:r>
            <a:rPr lang="en-US" altLang="ko-KR" sz="1600" b="1" kern="1200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(</a:t>
          </a:r>
          <a:r>
            <a:rPr lang="ko-KR" sz="1600" b="1" kern="1200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Testing Maturity Model</a:t>
          </a:r>
          <a:r>
            <a:rPr lang="en-US" altLang="ko-KR" sz="1600" b="1" kern="1200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:</a:t>
          </a:r>
          <a:r>
            <a:rPr lang="ko-KR" sz="1600" b="1" kern="1200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시험 성숙도 모델</a:t>
          </a:r>
          <a:r>
            <a:rPr lang="en-US" altLang="ko-KR" sz="1600" b="1" kern="1200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)</a:t>
          </a:r>
          <a:endParaRPr lang="ko-KR" altLang="en-US" sz="1600" b="1" kern="1200" dirty="0">
            <a:solidFill>
              <a:srgbClr val="00206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2753876" y="1925819"/>
        <a:ext cx="1770869" cy="1098601"/>
      </dsp:txXfrm>
    </dsp:sp>
    <dsp:sp modelId="{3AD2F82E-29CC-4B67-BBB6-C81F3AEBEBB6}">
      <dsp:nvSpPr>
        <dsp:cNvPr id="0" name=""/>
        <dsp:cNvSpPr/>
      </dsp:nvSpPr>
      <dsp:spPr>
        <a:xfrm>
          <a:off x="4891706" y="2033629"/>
          <a:ext cx="1134167" cy="882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5AABA-C25A-442B-993A-CA4FDBE9E3F3}">
      <dsp:nvSpPr>
        <dsp:cNvPr id="0" name=""/>
        <dsp:cNvSpPr/>
      </dsp:nvSpPr>
      <dsp:spPr>
        <a:xfrm>
          <a:off x="4549205" y="3558409"/>
          <a:ext cx="2146202" cy="1718472"/>
        </a:xfrm>
        <a:prstGeom prst="roundRect">
          <a:avLst>
            <a:gd name="adj" fmla="val 16670"/>
          </a:avLst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b="1" kern="1200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B I M </a:t>
          </a:r>
          <a:r>
            <a:rPr lang="en-US" altLang="ko-KR" sz="3200" b="1" kern="1200" dirty="0" err="1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M</a:t>
          </a:r>
          <a:endParaRPr lang="en-US" altLang="ko-KR" sz="3200" b="1" kern="1200" dirty="0" smtClean="0">
            <a:solidFill>
              <a:srgbClr val="00206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633109" y="3642313"/>
        <a:ext cx="1978394" cy="1550664"/>
      </dsp:txXfrm>
    </dsp:sp>
    <dsp:sp modelId="{536EEB5E-8E3A-47A8-B30B-B0967CA8E38A}">
      <dsp:nvSpPr>
        <dsp:cNvPr id="0" name=""/>
        <dsp:cNvSpPr/>
      </dsp:nvSpPr>
      <dsp:spPr>
        <a:xfrm>
          <a:off x="6642986" y="3789722"/>
          <a:ext cx="4052447" cy="1007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err="1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일리노이</a:t>
          </a:r>
          <a:r>
            <a:rPr lang="ko-KR" altLang="en-US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공대</a:t>
          </a: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(IIT),</a:t>
          </a:r>
          <a:r>
            <a:rPr lang="en-US" altLang="ko-KR" sz="1800" b="1" kern="1200" dirty="0" err="1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Dr.C.Robert</a:t>
          </a: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</a:t>
          </a:r>
          <a:r>
            <a:rPr lang="en-US" altLang="ko-KR" sz="1800" b="1" kern="1200" dirty="0" err="1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Carlson,Praveen</a:t>
          </a: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</a:t>
          </a:r>
          <a:r>
            <a:rPr lang="en-US" altLang="ko-KR" sz="1800" b="1" kern="1200" dirty="0" err="1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Gupta,Brett</a:t>
          </a:r>
          <a:r>
            <a:rPr lang="en-US" altLang="ko-KR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E. Trusko,2014.</a:t>
          </a:r>
          <a:endParaRPr lang="ko-KR" altLang="en-US" sz="1800" b="1" kern="1200" dirty="0">
            <a:solidFill>
              <a:srgbClr val="FFFF0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b="1" kern="1200" dirty="0" err="1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혁신문화의</a:t>
          </a:r>
          <a:r>
            <a:rPr lang="ko-KR" altLang="en-US" sz="1800" b="1" kern="1200" dirty="0" smtClean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창조를 위한 조직에 가이드라인을 제공</a:t>
          </a:r>
          <a:endParaRPr lang="ko-KR" altLang="en-US" sz="1800" b="1" kern="1200" dirty="0">
            <a:solidFill>
              <a:srgbClr val="FFFF0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6642986" y="3789722"/>
        <a:ext cx="4052447" cy="10071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F3353-C415-4276-B031-DEA1F3C59227}">
      <dsp:nvSpPr>
        <dsp:cNvPr id="0" name=""/>
        <dsp:cNvSpPr/>
      </dsp:nvSpPr>
      <dsp:spPr>
        <a:xfrm>
          <a:off x="2614901" y="0"/>
          <a:ext cx="5198633" cy="5198633"/>
        </a:xfrm>
        <a:prstGeom prst="ellipse">
          <a:avLst/>
        </a:prstGeom>
        <a:solidFill>
          <a:schemeClr val="accent5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u="sng" kern="1200" dirty="0" smtClean="0">
              <a:solidFill>
                <a:srgbClr val="FF00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Stage5:</a:t>
          </a:r>
          <a:r>
            <a:rPr lang="en-US" altLang="ko-KR" sz="2000" b="1" u="sng" kern="1200" dirty="0" smtClean="0">
              <a:solidFill>
                <a:schemeClr val="accent6">
                  <a:lumMod val="20000"/>
                  <a:lumOff val="8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sustained</a:t>
          </a:r>
          <a:endParaRPr lang="ko-KR" altLang="en-US" sz="2000" b="1" u="sng" kern="1200" dirty="0">
            <a:solidFill>
              <a:schemeClr val="accent6">
                <a:lumMod val="20000"/>
                <a:lumOff val="80000"/>
              </a:schemeClr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239474" y="259931"/>
        <a:ext cx="1949487" cy="519863"/>
      </dsp:txXfrm>
    </dsp:sp>
    <dsp:sp modelId="{D1B9FFA7-DA97-41F9-A65B-2EE05D33A171}">
      <dsp:nvSpPr>
        <dsp:cNvPr id="0" name=""/>
        <dsp:cNvSpPr/>
      </dsp:nvSpPr>
      <dsp:spPr>
        <a:xfrm>
          <a:off x="3004798" y="779794"/>
          <a:ext cx="4418838" cy="4418838"/>
        </a:xfrm>
        <a:prstGeom prst="ellipse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u="sng" kern="1200" dirty="0" smtClean="0">
              <a:solidFill>
                <a:srgbClr val="FF00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Stage4: </a:t>
          </a:r>
          <a:r>
            <a:rPr lang="en-US" altLang="ko-KR" sz="2000" b="1" u="sng" kern="1200" dirty="0" smtClean="0">
              <a:solidFill>
                <a:schemeClr val="tx1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nurtured</a:t>
          </a:r>
          <a:endParaRPr lang="ko-KR" altLang="en-US" sz="2000" b="1" u="sng" kern="1200" dirty="0">
            <a:solidFill>
              <a:schemeClr val="tx1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261406" y="1033878"/>
        <a:ext cx="1905623" cy="508166"/>
      </dsp:txXfrm>
    </dsp:sp>
    <dsp:sp modelId="{A4DD43AA-B952-4775-A7DC-BAAEDE1D3B85}">
      <dsp:nvSpPr>
        <dsp:cNvPr id="0" name=""/>
        <dsp:cNvSpPr/>
      </dsp:nvSpPr>
      <dsp:spPr>
        <a:xfrm>
          <a:off x="3394696" y="1559589"/>
          <a:ext cx="3639043" cy="3639043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u="sng" kern="1200" dirty="0" smtClean="0">
              <a:solidFill>
                <a:srgbClr val="FF00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Stage3:</a:t>
          </a:r>
          <a:r>
            <a:rPr lang="en-US" altLang="ko-KR" sz="2000" b="1" u="sng" kern="1200" dirty="0" smtClean="0">
              <a:solidFill>
                <a:srgbClr val="0070C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managed</a:t>
          </a:r>
          <a:endParaRPr lang="ko-KR" altLang="en-US" sz="2000" b="1" u="sng" kern="1200" dirty="0">
            <a:solidFill>
              <a:srgbClr val="0070C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272615" y="1810683"/>
        <a:ext cx="1883204" cy="502187"/>
      </dsp:txXfrm>
    </dsp:sp>
    <dsp:sp modelId="{13BC282A-742F-4767-9DBA-5134B9E28BCE}">
      <dsp:nvSpPr>
        <dsp:cNvPr id="0" name=""/>
        <dsp:cNvSpPr/>
      </dsp:nvSpPr>
      <dsp:spPr>
        <a:xfrm>
          <a:off x="3784593" y="2339384"/>
          <a:ext cx="2859248" cy="2859248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u="sng" kern="1200" dirty="0" smtClean="0">
              <a:solidFill>
                <a:srgbClr val="FF00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Stage2:</a:t>
          </a:r>
          <a:r>
            <a:rPr lang="en-US" altLang="ko-KR" sz="2000" b="1" u="sng" kern="1200" dirty="0" smtClean="0">
              <a:solidFill>
                <a:srgbClr val="0070C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 idea</a:t>
          </a:r>
          <a:endParaRPr lang="ko-KR" altLang="en-US" sz="2000" b="1" u="sng" kern="1200" dirty="0">
            <a:solidFill>
              <a:srgbClr val="0070C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442220" y="2596717"/>
        <a:ext cx="1543994" cy="514664"/>
      </dsp:txXfrm>
    </dsp:sp>
    <dsp:sp modelId="{20931A54-E5EF-49B7-ABA0-C6F01112EB6F}">
      <dsp:nvSpPr>
        <dsp:cNvPr id="0" name=""/>
        <dsp:cNvSpPr/>
      </dsp:nvSpPr>
      <dsp:spPr>
        <a:xfrm>
          <a:off x="4174491" y="3119179"/>
          <a:ext cx="2079453" cy="2079453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u="sng" kern="1200" dirty="0" smtClean="0">
              <a:solidFill>
                <a:srgbClr val="FF000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Stage1:</a:t>
          </a: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u="sng" kern="1200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rPr>
            <a:t>Sporadic</a:t>
          </a:r>
          <a:endParaRPr lang="ko-KR" altLang="en-US" sz="2000" kern="1200" dirty="0">
            <a:solidFill>
              <a:srgbClr val="002060"/>
            </a:solidFill>
            <a:latin typeface="바탕체" panose="02030609000101010101" pitchFamily="17" charset="-127"/>
            <a:ea typeface="바탕체" panose="02030609000101010101" pitchFamily="17" charset="-127"/>
          </a:endParaRPr>
        </a:p>
      </dsp:txBody>
      <dsp:txXfrm>
        <a:off x="4479020" y="3639043"/>
        <a:ext cx="1470395" cy="1039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3D0CE-2FA4-42D0-9CAF-F24863DFD01F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9112B-FC98-4561-95A1-40CC102AA3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483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60E32-0201-4F42-8549-E0EF3E39B9E0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1EEF3-47B0-4C8A-BD90-F82EA337C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182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7738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0075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081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989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065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548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5614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88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400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6613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2818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EEF3-47B0-4C8A-BD90-F82EA337C36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291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014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19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9085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994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781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913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47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725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19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997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343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939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559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320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289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19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05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3EC3-1D43-4BE1-99FA-EA33F239A539}" type="datetimeFigureOut">
              <a:rPr lang="ko-KR" altLang="en-US" smtClean="0"/>
              <a:t>2019-06-18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72223-0089-4B72-96AD-47345CE69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123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04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  <p:sldLayoutId id="2147484717" r:id="rId14"/>
    <p:sldLayoutId id="2147484718" r:id="rId15"/>
    <p:sldLayoutId id="2147484719" r:id="rId16"/>
    <p:sldLayoutId id="2147484720" r:id="rId17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48791" y="1573532"/>
            <a:ext cx="10733315" cy="1408354"/>
          </a:xfrm>
        </p:spPr>
        <p:txBody>
          <a:bodyPr anchor="t">
            <a:normAutofit/>
          </a:bodyPr>
          <a:lstStyle/>
          <a:p>
            <a:pPr fontAlgn="base" latinLnBrk="0"/>
            <a:r>
              <a:rPr lang="ko-KR" altLang="en-US" sz="2800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국내 소프트웨어 산업계의 </a:t>
            </a:r>
            <a:r>
              <a:rPr lang="en-US" altLang="ko-KR" sz="2800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4</a:t>
            </a:r>
            <a:r>
              <a:rPr lang="ko-KR" altLang="en-US" sz="2800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차 산업 </a:t>
            </a:r>
            <a:r>
              <a:rPr lang="ko-KR" altLang="en-US" sz="2800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혁명을 위한 기업가정신</a:t>
            </a:r>
            <a:r>
              <a:rPr lang="en-US" altLang="ko-KR" sz="2800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/>
            </a:r>
            <a:br>
              <a:rPr lang="en-US" altLang="ko-KR" sz="2800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</a:br>
            <a:r>
              <a:rPr lang="ko-KR" altLang="en-US" sz="2800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       고찰을 통한 혁신 성숙도 평가 모델에 관한 연구</a:t>
            </a:r>
            <a:endParaRPr lang="ko-KR" altLang="en-US" sz="2800" b="1" dirty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117427"/>
            <a:ext cx="9144000" cy="1655762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박영식                                                                  </a:t>
            </a:r>
            <a:endParaRPr lang="en-US" altLang="ko-KR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algn="ctr"/>
            <a:r>
              <a:rPr lang="ko-KR" alt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홍익대학교 소프트웨어공학 연구실    </a:t>
            </a:r>
            <a:endParaRPr lang="en-US" altLang="ko-KR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algn="ctr"/>
            <a:r>
              <a:rPr lang="ko-KR" alt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지도교수 </a:t>
            </a:r>
            <a:r>
              <a:rPr lang="en-US" altLang="ko-K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: </a:t>
            </a:r>
            <a:r>
              <a:rPr lang="ko-KR" alt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김영철</a:t>
            </a:r>
            <a:endParaRPr lang="ko-KR" altLang="en-US" b="1" dirty="0">
              <a:solidFill>
                <a:schemeClr val="accent1">
                  <a:lumMod val="60000"/>
                  <a:lumOff val="40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0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/>
          </p:nvPr>
        </p:nvGraphicFramePr>
        <p:xfrm>
          <a:off x="775971" y="653527"/>
          <a:ext cx="10428436" cy="5198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직사각형 4"/>
          <p:cNvSpPr/>
          <p:nvPr/>
        </p:nvSpPr>
        <p:spPr>
          <a:xfrm>
            <a:off x="775971" y="5873115"/>
            <a:ext cx="10490340" cy="9848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BIMM</a:t>
            </a:r>
            <a:r>
              <a:rPr lang="ko-KR" altLang="en-US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은</a:t>
            </a:r>
            <a:r>
              <a:rPr lang="en-US" altLang="ko-KR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“</a:t>
            </a:r>
            <a:r>
              <a:rPr lang="ko-KR" altLang="en-US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소프트웨어업체</a:t>
            </a:r>
            <a:r>
              <a:rPr lang="en-US" altLang="ko-KR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(SI</a:t>
            </a:r>
            <a:r>
              <a:rPr lang="ko-KR" altLang="en-US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등</a:t>
            </a:r>
            <a:r>
              <a:rPr lang="en-US" altLang="ko-KR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)”</a:t>
            </a:r>
            <a:r>
              <a:rPr lang="ko-KR" altLang="en-US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에게 ①제품품질 가이드</a:t>
            </a:r>
            <a:r>
              <a:rPr lang="en-US" altLang="ko-KR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,(“TTA”:GS) ②</a:t>
            </a:r>
            <a:r>
              <a:rPr lang="ko-KR" altLang="en-US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제품공정 가이드</a:t>
            </a:r>
            <a:r>
              <a:rPr lang="en-US" altLang="ko-KR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(“NIPA”:SP) </a:t>
            </a:r>
            <a:r>
              <a:rPr lang="en-US" altLang="ko-KR" sz="2400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+</a:t>
            </a:r>
            <a:r>
              <a:rPr lang="en-US" altLang="ko-KR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 ③</a:t>
            </a:r>
            <a:r>
              <a:rPr lang="ko-KR" altLang="en-US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조직의 </a:t>
            </a:r>
            <a:r>
              <a:rPr lang="ko-KR" altLang="en-US" b="1" dirty="0" err="1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혁신성</a:t>
            </a:r>
            <a:r>
              <a:rPr lang="ko-KR" altLang="en-US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가이드 적용이 가능</a:t>
            </a:r>
            <a:endParaRPr lang="en-US" altLang="ko-KR" b="1" dirty="0" smtClean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r>
              <a:rPr lang="en-US" altLang="ko-KR" sz="1400" b="1" dirty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en-US" altLang="ko-KR" sz="1400" b="1" dirty="0" smtClean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TTA:</a:t>
            </a:r>
            <a:r>
              <a:rPr lang="ko-KR" altLang="en-US" sz="1400" b="1" dirty="0" smtClean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한국정보통신기술협회</a:t>
            </a:r>
            <a:r>
              <a:rPr lang="en-US" altLang="ko-KR" sz="1400" b="1" dirty="0" smtClean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(www.tta.or.kr), NIPA: </a:t>
            </a:r>
            <a:r>
              <a:rPr lang="ko-KR" altLang="en-US" sz="1400" b="1" dirty="0" smtClean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정보통신산업진흥원</a:t>
            </a:r>
            <a:r>
              <a:rPr lang="en-US" altLang="ko-KR" sz="1400" b="1" dirty="0" smtClean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(www.nipa.co.kr</a:t>
            </a:r>
            <a:r>
              <a:rPr lang="en-US" altLang="ko-KR" sz="1400" b="1" dirty="0" smtClean="0">
                <a:solidFill>
                  <a:srgbClr val="C00000"/>
                </a:solidFill>
              </a:rPr>
              <a:t>))</a:t>
            </a:r>
            <a:endParaRPr lang="ko-KR" altLang="en-US" sz="1400" b="1" dirty="0">
              <a:solidFill>
                <a:srgbClr val="C00000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271065" y="293914"/>
            <a:ext cx="9500151" cy="924475"/>
          </a:xfrm>
        </p:spPr>
        <p:txBody>
          <a:bodyPr/>
          <a:lstStyle/>
          <a:p>
            <a:r>
              <a:rPr lang="en-US" altLang="ko-KR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.BIMM</a:t>
            </a:r>
            <a:r>
              <a:rPr lang="ko-KR" altLang="en-US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의 구조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0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5839" y="92738"/>
            <a:ext cx="9905998" cy="638782"/>
          </a:xfrm>
        </p:spPr>
        <p:txBody>
          <a:bodyPr>
            <a:norm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</a:t>
            </a:r>
            <a:r>
              <a:rPr lang="ko-KR" altLang="en-US" sz="3200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혁신의 평가 기준과 적용방안 비교</a:t>
            </a:r>
            <a:endParaRPr lang="ko-KR" altLang="en-US" sz="3200" dirty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056469"/>
              </p:ext>
            </p:extLst>
          </p:nvPr>
        </p:nvGraphicFramePr>
        <p:xfrm>
          <a:off x="1005838" y="1588770"/>
          <a:ext cx="10927080" cy="490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972">
                  <a:extLst>
                    <a:ext uri="{9D8B030D-6E8A-4147-A177-3AD203B41FA5}">
                      <a16:colId xmlns:a16="http://schemas.microsoft.com/office/drawing/2014/main" val="1775569110"/>
                    </a:ext>
                  </a:extLst>
                </a:gridCol>
                <a:gridCol w="4160520">
                  <a:extLst>
                    <a:ext uri="{9D8B030D-6E8A-4147-A177-3AD203B41FA5}">
                      <a16:colId xmlns:a16="http://schemas.microsoft.com/office/drawing/2014/main" val="2469807309"/>
                    </a:ext>
                  </a:extLst>
                </a:gridCol>
                <a:gridCol w="4720588">
                  <a:extLst>
                    <a:ext uri="{9D8B030D-6E8A-4147-A177-3AD203B41FA5}">
                      <a16:colId xmlns:a16="http://schemas.microsoft.com/office/drawing/2014/main" val="2299002201"/>
                    </a:ext>
                  </a:extLst>
                </a:gridCol>
              </a:tblGrid>
              <a:tr h="53416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 구     분</a:t>
                      </a:r>
                      <a:endParaRPr lang="ko-KR" altLang="en-US" b="1" dirty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    기업가정신적 측면</a:t>
                      </a:r>
                      <a:endParaRPr lang="ko-KR" altLang="en-US" b="1" dirty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            </a:t>
                      </a:r>
                      <a:r>
                        <a:rPr lang="ko-KR" altLang="en-US" b="1" dirty="0" err="1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기업조직적</a:t>
                      </a:r>
                      <a:r>
                        <a:rPr lang="ko-KR" altLang="en-US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측면</a:t>
                      </a:r>
                      <a:endParaRPr lang="ko-KR" altLang="en-US" b="1" dirty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37603705"/>
                  </a:ext>
                </a:extLst>
              </a:tr>
              <a:tr h="31607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1.</a:t>
                      </a:r>
                      <a:r>
                        <a:rPr lang="ko-KR" altLang="en-US" b="1" dirty="0" err="1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혁신평가</a:t>
                      </a:r>
                      <a:r>
                        <a:rPr lang="ko-KR" altLang="en-US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기준</a:t>
                      </a:r>
                      <a:endParaRPr lang="ko-KR" altLang="en-US" b="1" dirty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.9</a:t>
                      </a:r>
                      <a:r>
                        <a:rPr lang="ko-KR" alt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가지의 평가항목</a:t>
                      </a:r>
                      <a:endParaRPr lang="en-US" altLang="ko-KR" sz="1800" b="1" kern="1200" dirty="0" smtClean="0">
                        <a:solidFill>
                          <a:srgbClr val="00206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latinLnBrk="1"/>
                      <a:endParaRPr lang="en-US" altLang="ko-KR" sz="1800" b="1" kern="1200" dirty="0" smtClean="0">
                        <a:solidFill>
                          <a:srgbClr val="00206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  1.</a:t>
                      </a:r>
                      <a:r>
                        <a:rPr lang="ko-KR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선택</a:t>
                      </a:r>
                      <a:r>
                        <a:rPr lang="en-US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/</a:t>
                      </a:r>
                      <a:r>
                        <a:rPr lang="ko-KR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통제</a:t>
                      </a:r>
                      <a:endParaRPr lang="en-US" altLang="ko-KR" sz="1800" b="1" kern="1200" dirty="0" smtClean="0">
                        <a:solidFill>
                          <a:srgbClr val="00206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  2.</a:t>
                      </a:r>
                      <a:r>
                        <a:rPr lang="ko-KR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편리성</a:t>
                      </a:r>
                      <a:endParaRPr lang="en-US" altLang="ko-KR" sz="1800" b="1" kern="1200" dirty="0" smtClean="0">
                        <a:solidFill>
                          <a:srgbClr val="00206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  3.</a:t>
                      </a:r>
                      <a:r>
                        <a:rPr lang="ko-KR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소통</a:t>
                      </a:r>
                      <a:endParaRPr lang="en-US" altLang="ko-KR" sz="1800" b="1" kern="1200" dirty="0" smtClean="0">
                        <a:solidFill>
                          <a:srgbClr val="00206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  4.</a:t>
                      </a:r>
                      <a:r>
                        <a:rPr lang="ko-KR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호환성</a:t>
                      </a:r>
                      <a:endParaRPr lang="en-US" altLang="ko-KR" sz="1800" b="1" kern="1200" dirty="0" smtClean="0">
                        <a:solidFill>
                          <a:srgbClr val="00206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  5.</a:t>
                      </a:r>
                      <a:r>
                        <a:rPr lang="ko-KR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완성도</a:t>
                      </a:r>
                      <a:endParaRPr lang="en-US" altLang="ko-KR" sz="1800" b="1" kern="1200" dirty="0" smtClean="0">
                        <a:solidFill>
                          <a:srgbClr val="00206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  6.</a:t>
                      </a:r>
                      <a:r>
                        <a:rPr lang="ko-KR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상쾌함</a:t>
                      </a:r>
                      <a:endParaRPr lang="en-US" altLang="ko-KR" sz="1800" b="1" kern="1200" dirty="0" smtClean="0">
                        <a:solidFill>
                          <a:srgbClr val="00206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  7.</a:t>
                      </a:r>
                      <a:r>
                        <a:rPr lang="ko-KR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비용</a:t>
                      </a:r>
                      <a:endParaRPr lang="en-US" altLang="ko-KR" sz="1800" b="1" kern="1200" dirty="0" smtClean="0">
                        <a:solidFill>
                          <a:srgbClr val="00206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  8.</a:t>
                      </a:r>
                      <a:r>
                        <a:rPr lang="ko-KR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동기</a:t>
                      </a:r>
                      <a:endParaRPr lang="en-US" altLang="ko-KR" sz="1800" b="1" kern="1200" dirty="0" smtClean="0">
                        <a:solidFill>
                          <a:srgbClr val="00206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  9.</a:t>
                      </a:r>
                      <a:r>
                        <a:rPr lang="ko-KR" altLang="ko-KR" sz="1800" b="1" kern="12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즐거움</a:t>
                      </a:r>
                      <a:endParaRPr lang="ko-KR" altLang="en-US" b="1" dirty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.5</a:t>
                      </a:r>
                      <a:r>
                        <a:rPr lang="ko-KR" altLang="en-US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단계의</a:t>
                      </a:r>
                      <a:r>
                        <a:rPr lang="ko-KR" altLang="en-US" b="1" baseline="0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행위와 증상 분석</a:t>
                      </a:r>
                      <a:r>
                        <a:rPr lang="en-US" altLang="ko-KR" b="1" baseline="0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(</a:t>
                      </a:r>
                      <a:r>
                        <a:rPr lang="ko-KR" altLang="ko-KR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카타고리별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)</a:t>
                      </a:r>
                      <a:endParaRPr lang="en-US" altLang="ko-KR" b="1" baseline="0" dirty="0" smtClean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latinLnBrk="1"/>
                      <a:endParaRPr lang="en-US" altLang="ko-KR" b="1" baseline="0" dirty="0" smtClean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baseline="0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  1.</a:t>
                      </a:r>
                      <a:r>
                        <a:rPr lang="ko-KR" altLang="en-US" b="1" baseline="0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행위</a:t>
                      </a:r>
                      <a:r>
                        <a:rPr lang="en-US" altLang="ko-KR" b="1" baseline="0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: </a:t>
                      </a:r>
                      <a:r>
                        <a:rPr lang="en-US" altLang="ko-KR" sz="1800" b="1" kern="0" dirty="0" err="1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Support</a:t>
                      </a:r>
                      <a:r>
                        <a:rPr lang="en-US" altLang="ko-KR" sz="1800" b="1" kern="100" dirty="0" err="1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.</a:t>
                      </a:r>
                      <a:r>
                        <a:rPr lang="en-US" altLang="ko-KR" sz="1800" b="1" kern="0" dirty="0" err="1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Organization.Employee</a:t>
                      </a:r>
                      <a:r>
                        <a:rPr lang="en-US" altLang="ko-KR" sz="1800" b="1" kern="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바탕"/>
                        </a:rPr>
                        <a:t>           </a:t>
                      </a:r>
                      <a:r>
                        <a:rPr lang="en-US" altLang="ko-KR" sz="1800" b="1" kern="0" dirty="0" err="1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Culture.Goals</a:t>
                      </a:r>
                      <a:endParaRPr lang="en-US" altLang="ko-KR" sz="1800" b="1" kern="0" dirty="0" smtClean="0">
                        <a:solidFill>
                          <a:srgbClr val="00206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800" b="1" kern="100" dirty="0" smtClean="0">
                        <a:solidFill>
                          <a:srgbClr val="002060"/>
                        </a:solidFill>
                        <a:effectLst/>
                        <a:latin typeface="바탕체" panose="02030609000101010101" pitchFamily="17" charset="-127"/>
                        <a:ea typeface="바탕체" panose="02030609000101010101" pitchFamily="17" charset="-127"/>
                        <a:cs typeface="바탕"/>
                      </a:endParaRP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800" b="1" kern="1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바탕"/>
                        </a:rPr>
                        <a:t>   2.</a:t>
                      </a:r>
                      <a:r>
                        <a:rPr lang="ko-KR" altLang="en-US" sz="1800" b="1" kern="1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바탕"/>
                        </a:rPr>
                        <a:t>증상</a:t>
                      </a:r>
                      <a:r>
                        <a:rPr lang="en-US" altLang="ko-KR" sz="1800" b="1" kern="1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바탕"/>
                        </a:rPr>
                        <a:t>: </a:t>
                      </a:r>
                      <a:r>
                        <a:rPr lang="en-US" altLang="ko-KR" sz="1800" b="1" kern="1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Employee/Leader/Organization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00" dirty="0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바탕"/>
                        </a:rPr>
                        <a:t>           </a:t>
                      </a:r>
                      <a:r>
                        <a:rPr lang="en-US" altLang="ko-KR" sz="1800" b="1" kern="0" dirty="0" err="1" smtClean="0">
                          <a:solidFill>
                            <a:srgbClr val="002060"/>
                          </a:solidFill>
                          <a:effectLst/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Recognition.Culture.Improved</a:t>
                      </a:r>
                      <a:endParaRPr lang="ko-KR" altLang="en-US" b="1" dirty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0801051"/>
                  </a:ext>
                </a:extLst>
              </a:tr>
              <a:tr h="120853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2.</a:t>
                      </a:r>
                      <a:r>
                        <a:rPr lang="ko-KR" altLang="en-US" b="1" dirty="0" err="1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혁신평가</a:t>
                      </a:r>
                      <a:r>
                        <a:rPr lang="ko-KR" altLang="en-US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방식</a:t>
                      </a:r>
                      <a:endParaRPr lang="ko-KR" altLang="en-US" b="1" dirty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.</a:t>
                      </a:r>
                      <a:r>
                        <a:rPr lang="ko-KR" altLang="en-US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현상태 분석</a:t>
                      </a:r>
                      <a:endParaRPr lang="en-US" altLang="ko-KR" b="1" dirty="0" smtClean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latinLnBrk="1"/>
                      <a:endParaRPr lang="en-US" altLang="ko-KR" b="1" dirty="0" smtClean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latinLnBrk="1"/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.</a:t>
                      </a:r>
                      <a:r>
                        <a:rPr lang="ko-KR" altLang="en-US" b="1" dirty="0" err="1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체크항목을</a:t>
                      </a:r>
                      <a:r>
                        <a:rPr lang="ko-KR" altLang="en-US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근거로 하는 개선</a:t>
                      </a:r>
                      <a:endParaRPr lang="en-US" altLang="ko-KR" b="1" dirty="0" smtClean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latinLnBrk="1"/>
                      <a:r>
                        <a:rPr lang="ko-KR" altLang="en-US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가능성 여부</a:t>
                      </a:r>
                      <a:endParaRPr lang="ko-KR" altLang="en-US" b="1" dirty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.</a:t>
                      </a:r>
                      <a:r>
                        <a:rPr lang="ko-KR" altLang="en-US" b="1" dirty="0" smtClean="0">
                          <a:solidFill>
                            <a:srgbClr val="002060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단계별 적용과 결과</a:t>
                      </a:r>
                      <a:endParaRPr lang="ko-KR" altLang="en-US" b="1" dirty="0">
                        <a:solidFill>
                          <a:srgbClr val="002060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68089641"/>
                  </a:ext>
                </a:extLst>
              </a:tr>
            </a:tbl>
          </a:graphicData>
        </a:graphic>
      </p:graphicFrame>
      <p:sp>
        <p:nvSpPr>
          <p:cNvPr id="6" name="제목 1"/>
          <p:cNvSpPr txBox="1">
            <a:spLocks/>
          </p:cNvSpPr>
          <p:nvPr/>
        </p:nvSpPr>
        <p:spPr>
          <a:xfrm>
            <a:off x="1165859" y="560070"/>
            <a:ext cx="11026141" cy="1120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000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 </a:t>
            </a:r>
            <a:r>
              <a:rPr lang="en-US" altLang="ko-KR" sz="2000" dirty="0" err="1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bimm</a:t>
            </a:r>
            <a:r>
              <a:rPr lang="ko-KR" altLang="en-US" sz="2000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의 </a:t>
            </a:r>
            <a:r>
              <a:rPr lang="ko-KR" altLang="en-US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혁신 </a:t>
            </a:r>
            <a:r>
              <a:rPr lang="ko-KR" altLang="en-US" sz="1600" b="1" dirty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도입방안에 있어 </a:t>
            </a:r>
            <a:r>
              <a:rPr lang="ko-KR" altLang="en-US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기존의 </a:t>
            </a:r>
            <a:r>
              <a:rPr lang="ko-KR" altLang="en-US" sz="1600" b="1" dirty="0" err="1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기업조직적</a:t>
            </a:r>
            <a:r>
              <a:rPr lang="ko-KR" altLang="en-US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600" b="1" dirty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측면과 </a:t>
            </a:r>
            <a:r>
              <a:rPr lang="ko-KR" altLang="en-US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본 논문의 기업가정신적 측면으로의</a:t>
            </a:r>
            <a:endParaRPr lang="en-US" altLang="ko-KR" sz="1600" b="1" dirty="0" smtClean="0">
              <a:solidFill>
                <a:srgbClr val="0070C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r>
              <a:rPr lang="en-US" altLang="ko-KR" sz="1600" b="1" dirty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 접근과 </a:t>
            </a:r>
            <a:r>
              <a:rPr lang="ko-KR" altLang="en-US" sz="1600" b="1" dirty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해법이 달리 적용되고 </a:t>
            </a:r>
            <a:r>
              <a:rPr lang="ko-KR" altLang="en-US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있음을 아래에서 알 수 있다</a:t>
            </a:r>
            <a:r>
              <a:rPr lang="en-US" altLang="ko-KR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 </a:t>
            </a:r>
            <a:r>
              <a:rPr lang="ko-KR" altLang="en-US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또한 그 평가기준과 방식도 </a:t>
            </a:r>
            <a:endParaRPr lang="en-US" altLang="ko-KR" sz="1600" b="1" dirty="0" smtClean="0">
              <a:solidFill>
                <a:srgbClr val="0070C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r>
              <a:rPr lang="en-US" altLang="ko-KR" sz="1600" b="1" dirty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 </a:t>
            </a:r>
            <a:r>
              <a:rPr lang="ko-KR" altLang="en-US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다르게 구성된다</a:t>
            </a:r>
            <a:r>
              <a:rPr lang="en-US" altLang="ko-KR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 </a:t>
            </a:r>
            <a:r>
              <a:rPr lang="ko-KR" altLang="en-US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그 부분에 있어 국내 토착화를 위한 고민이 더 필요하다</a:t>
            </a:r>
            <a:r>
              <a:rPr lang="en-US" altLang="ko-KR" sz="16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</a:t>
            </a:r>
            <a:endParaRPr lang="ko-KR" altLang="en-US" sz="1600" b="1" dirty="0">
              <a:solidFill>
                <a:srgbClr val="0070C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8753477" y="6492240"/>
            <a:ext cx="5126352" cy="39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sz="1800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400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출처</a:t>
            </a:r>
            <a:r>
              <a:rPr lang="en-US" altLang="ko-KR" sz="1400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: </a:t>
            </a:r>
            <a:r>
              <a:rPr lang="ko-KR" altLang="en-US" sz="1400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본 논문의 참고문헌 </a:t>
            </a:r>
            <a:r>
              <a:rPr lang="en-US" altLang="ko-KR" sz="1400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[3]</a:t>
            </a:r>
            <a:r>
              <a:rPr lang="en-US" altLang="ko-KR" sz="1800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)</a:t>
            </a:r>
            <a:endParaRPr lang="ko-KR" altLang="en-US" sz="1800" dirty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155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12290" y="1051810"/>
            <a:ext cx="10160000" cy="847743"/>
          </a:xfrm>
        </p:spPr>
        <p:txBody>
          <a:bodyPr/>
          <a:lstStyle/>
          <a:p>
            <a:r>
              <a:rPr lang="en-US" altLang="ko-KR" sz="4800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4. </a:t>
            </a:r>
            <a:r>
              <a:rPr lang="ko-KR" altLang="en-US" sz="4800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결론 및 향후 연구</a:t>
            </a:r>
            <a:endParaRPr lang="ko-KR" altLang="en-US" sz="4800" dirty="0">
              <a:solidFill>
                <a:srgbClr val="FFFF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628900" y="2524244"/>
            <a:ext cx="878967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base" latinLnBrk="1"/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국내 </a:t>
            </a:r>
            <a:r>
              <a:rPr lang="ko-KR" altLang="en-US" sz="2400" b="1" dirty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기업가에 대한 기업가정신의 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개성 분석과 </a:t>
            </a:r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그에</a:t>
            </a:r>
            <a:endParaRPr lang="en-US" altLang="ko-KR" sz="2400" b="1" dirty="0" smtClean="0">
              <a:solidFill>
                <a:schemeClr val="accent6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fontAlgn="base" latinLnBrk="1"/>
            <a:r>
              <a:rPr lang="en-US" altLang="ko-KR" sz="2400" b="1" dirty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따른 </a:t>
            </a:r>
            <a:r>
              <a:rPr lang="ko-KR" altLang="en-US" sz="2400" b="1" dirty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혁신의 종류 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개발이 필요하며</a:t>
            </a:r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,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기업가정신적 측면과 </a:t>
            </a:r>
            <a:endParaRPr lang="en-US" altLang="ko-KR" sz="2400" b="1" dirty="0" smtClean="0">
              <a:solidFill>
                <a:schemeClr val="accent6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fontAlgn="base" latinLnBrk="1"/>
            <a:r>
              <a:rPr lang="en-US" altLang="ko-KR" sz="2400" b="1" dirty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기업조직적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측면의 접근과 </a:t>
            </a:r>
            <a:r>
              <a:rPr lang="ko-KR" alt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적용방안에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대한 연구가 요구됨</a:t>
            </a:r>
            <a:endParaRPr lang="ko-KR" altLang="en-US" sz="2400" b="1" dirty="0">
              <a:solidFill>
                <a:schemeClr val="accent6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628900" y="4002524"/>
            <a:ext cx="878967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base" latinLnBrk="1"/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 </a:t>
            </a:r>
            <a:r>
              <a:rPr lang="ko-KR" altLang="en-US" sz="2400" b="1" dirty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국내 소프트웨어 산업계에 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토착화 할 </a:t>
            </a:r>
            <a:r>
              <a:rPr lang="ko-KR" altLang="en-US" sz="2400" b="1" dirty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수 있는 </a:t>
            </a:r>
            <a:endParaRPr lang="en-US" altLang="ko-KR" sz="2400" b="1" dirty="0" smtClean="0">
              <a:solidFill>
                <a:schemeClr val="accent6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fontAlgn="base" latinLnBrk="1"/>
            <a:r>
              <a:rPr lang="en-US" altLang="ko-KR" sz="2400" b="1" dirty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혁신의 </a:t>
            </a:r>
            <a:r>
              <a:rPr lang="ko-KR" altLang="en-US" sz="2400" b="1" dirty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카테고리개발에 대한 추가 연구를 기대한다</a:t>
            </a:r>
            <a:r>
              <a:rPr lang="en-US" altLang="ko-KR" sz="2400" b="1" dirty="0">
                <a:solidFill>
                  <a:schemeClr val="accent6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</a:t>
            </a:r>
            <a:endParaRPr lang="ko-KR" altLang="en-US" sz="2400" b="1" dirty="0">
              <a:solidFill>
                <a:schemeClr val="accent6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1881596" y="2712824"/>
            <a:ext cx="747304" cy="75438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타원 7"/>
          <p:cNvSpPr/>
          <p:nvPr/>
        </p:nvSpPr>
        <p:spPr>
          <a:xfrm>
            <a:off x="1881596" y="3964215"/>
            <a:ext cx="747304" cy="75438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3729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26639" y="497156"/>
            <a:ext cx="1559411" cy="445028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목 차</a:t>
            </a:r>
            <a:endParaRPr lang="ko-KR" altLang="en-US" dirty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graphicFrame>
        <p:nvGraphicFramePr>
          <p:cNvPr id="8" name="다이어그램 7"/>
          <p:cNvGraphicFramePr/>
          <p:nvPr>
            <p:extLst>
              <p:ext uri="{D42A27DB-BD31-4B8C-83A1-F6EECF244321}">
                <p14:modId xmlns:p14="http://schemas.microsoft.com/office/powerpoint/2010/main" val="2611202728"/>
              </p:ext>
            </p:extLst>
          </p:nvPr>
        </p:nvGraphicFramePr>
        <p:xfrm>
          <a:off x="2032000" y="71967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11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66562"/>
              </p:ext>
            </p:extLst>
          </p:nvPr>
        </p:nvGraphicFramePr>
        <p:xfrm>
          <a:off x="1384373" y="953398"/>
          <a:ext cx="10137981" cy="1446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직사각형 8"/>
          <p:cNvSpPr/>
          <p:nvPr/>
        </p:nvSpPr>
        <p:spPr>
          <a:xfrm>
            <a:off x="1478832" y="6106616"/>
            <a:ext cx="10137981" cy="75138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230" y="1909420"/>
            <a:ext cx="2606266" cy="28575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75" y="2198263"/>
            <a:ext cx="10137980" cy="452257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478832" y="161099"/>
            <a:ext cx="95685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600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1. </a:t>
            </a:r>
            <a:r>
              <a:rPr lang="ko-KR" altLang="en-US" sz="3600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기업가의 개성 분석</a:t>
            </a:r>
            <a:endParaRPr lang="ko-KR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0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55847" y="244200"/>
            <a:ext cx="6902403" cy="833092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2</a:t>
            </a:r>
            <a:r>
              <a:rPr lang="en-US" altLang="ko-KR" sz="3600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</a:t>
            </a:r>
            <a:r>
              <a:rPr lang="ko-KR" altLang="en-US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혁신의 역사적 고찰</a:t>
            </a:r>
            <a:br>
              <a:rPr lang="ko-KR" altLang="en-US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</a:br>
            <a:endParaRPr lang="ko-KR" altLang="en-US" sz="3600" dirty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825214" y="1059461"/>
            <a:ext cx="7084596" cy="968678"/>
            <a:chOff x="1487269" y="935150"/>
            <a:chExt cx="6369333" cy="74702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1" name="직사각형 20"/>
            <p:cNvSpPr/>
            <p:nvPr/>
          </p:nvSpPr>
          <p:spPr>
            <a:xfrm>
              <a:off x="1607606" y="935150"/>
              <a:ext cx="6248996" cy="74702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extBox 21"/>
            <p:cNvSpPr txBox="1"/>
            <p:nvPr/>
          </p:nvSpPr>
          <p:spPr>
            <a:xfrm>
              <a:off x="1487269" y="935150"/>
              <a:ext cx="6369333" cy="747024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fontAlgn="base" latinLnBrk="1"/>
              <a:r>
                <a:rPr lang="ko-KR" altLang="en-US" sz="2200" b="1" kern="1200" dirty="0" smtClean="0">
                  <a:solidFill>
                    <a:srgbClr val="00B050"/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 </a:t>
              </a:r>
              <a:r>
                <a:rPr lang="ko-KR" altLang="en-US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우리의 </a:t>
              </a:r>
              <a:r>
                <a:rPr lang="ko-KR" altLang="en-US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삶의 질을 개선시켰고</a:t>
              </a:r>
              <a:r>
                <a:rPr lang="en-US" altLang="ko-KR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, </a:t>
              </a:r>
              <a:r>
                <a:rPr lang="ko-KR" altLang="en-US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전</a:t>
              </a:r>
              <a:r>
                <a:rPr lang="ko-KR" altLang="en-US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세계 </a:t>
              </a:r>
              <a:r>
                <a:rPr lang="ko-KR" altLang="en-US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사람들과의 글로벌 </a:t>
              </a:r>
              <a:r>
                <a:rPr lang="ko-KR" altLang="en-US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 </a:t>
              </a:r>
              <a:endParaRPr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endParaRPr>
            </a:p>
            <a:p>
              <a:pPr fontAlgn="base" latinLnBrk="1"/>
              <a:r>
                <a:rPr lang="en-US" altLang="ko-KR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 </a:t>
              </a:r>
              <a:r>
                <a:rPr lang="en-US" altLang="ko-KR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 </a:t>
              </a:r>
              <a:r>
                <a:rPr lang="ko-KR" altLang="en-US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이해를 </a:t>
              </a:r>
              <a:r>
                <a:rPr lang="ko-KR" altLang="en-US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넓히고 있다</a:t>
              </a:r>
              <a:r>
                <a:rPr lang="en-US" altLang="ko-KR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. </a:t>
              </a:r>
              <a:r>
                <a:rPr lang="ko-KR" altLang="en-US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바탕체" panose="02030609000101010101" pitchFamily="17" charset="-127"/>
                  <a:ea typeface="바탕체" panose="02030609000101010101" pitchFamily="17" charset="-127"/>
                </a:rPr>
                <a:t>또한 당면한 글로벌 과제의 해결이 필요</a:t>
              </a:r>
              <a:endParaRPr lang="ko-KR" alt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63449" y="2212610"/>
            <a:ext cx="7046361" cy="82380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fontAlgn="base" latinLnBrk="1"/>
            <a:r>
              <a:rPr lang="en-US" altLang="ko-KR" sz="2200" b="1" kern="1200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컴퓨터</a:t>
            </a:r>
            <a:r>
              <a:rPr lang="en-US" altLang="ko-KR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,</a:t>
            </a:r>
            <a:r>
              <a:rPr lang="ko-KR" altLang="en-US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휴대폰</a:t>
            </a:r>
            <a:r>
              <a:rPr lang="en-US" altLang="ko-KR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, </a:t>
            </a:r>
            <a:r>
              <a:rPr lang="ko-KR" altLang="en-US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이동 장비</a:t>
            </a:r>
            <a:r>
              <a:rPr lang="en-US" altLang="ko-KR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, GPS, </a:t>
            </a:r>
            <a:r>
              <a:rPr lang="ko-KR" altLang="en-US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인터넷 그리고 소셜 네트워크등은 </a:t>
            </a:r>
            <a:r>
              <a:rPr lang="ko-KR" altLang="en-US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endParaRPr lang="en-US" altLang="ko-KR" sz="1600" b="1" dirty="0" smtClean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fontAlgn="base" latinLnBrk="1"/>
            <a:r>
              <a:rPr lang="en-US" altLang="ko-KR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우리가 </a:t>
            </a:r>
            <a:r>
              <a:rPr lang="ko-KR" altLang="en-US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어떻게 소통하고</a:t>
            </a:r>
            <a:r>
              <a:rPr lang="en-US" altLang="ko-KR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, </a:t>
            </a:r>
            <a:r>
              <a:rPr lang="ko-KR" altLang="en-US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다양한</a:t>
            </a:r>
            <a:r>
              <a:rPr lang="en-US" altLang="ko-KR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정보를 자신에게 </a:t>
            </a:r>
            <a:r>
              <a:rPr lang="ko-KR" altLang="en-US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맞춤형 정보화 적용 </a:t>
            </a:r>
            <a:endParaRPr lang="ko-KR" altLang="en-US" sz="1600" b="1" dirty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73153" y="3280799"/>
            <a:ext cx="7036657" cy="7470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fontAlgn="base" latinLnBrk="1"/>
            <a:r>
              <a:rPr lang="ko-KR" altLang="en-US" sz="2200" b="1" kern="1200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 </a:t>
            </a:r>
            <a:r>
              <a:rPr lang="en-US" altLang="ko-KR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20</a:t>
            </a:r>
            <a:r>
              <a:rPr lang="ko-KR" altLang="en-US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세기 후반의 혁신은 오늘날 우리가 무엇을 할 </a:t>
            </a:r>
            <a:r>
              <a:rPr lang="ko-KR" altLang="en-US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것인가</a:t>
            </a:r>
            <a:r>
              <a:rPr lang="en-US" altLang="ko-KR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?</a:t>
            </a:r>
            <a:endParaRPr lang="ko-KR" altLang="en-US" b="1" dirty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3051" y="4348988"/>
            <a:ext cx="7016759" cy="621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fontAlgn="base" latinLnBrk="1"/>
            <a:r>
              <a:rPr lang="ko-KR" altLang="en-US" sz="2200" b="1" kern="1200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 </a:t>
            </a:r>
            <a:r>
              <a:rPr lang="en-US" altLang="ko-KR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20</a:t>
            </a:r>
            <a:r>
              <a:rPr lang="ko-KR" altLang="en-US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세기 전반의 </a:t>
            </a:r>
            <a:r>
              <a:rPr lang="ko-KR" altLang="en-US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발명가는 사람들이 어떻게 </a:t>
            </a:r>
            <a:r>
              <a:rPr lang="ko-KR" altLang="en-US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살아가느냐</a:t>
            </a:r>
            <a:r>
              <a:rPr lang="en-US" altLang="ko-KR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?</a:t>
            </a:r>
            <a:endParaRPr lang="ko-KR" altLang="en-US" b="1" dirty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2951" y="5214431"/>
            <a:ext cx="6996859" cy="6637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fontAlgn="base" latinLnBrk="1"/>
            <a:r>
              <a:rPr lang="en-US" altLang="ko-KR" sz="2200" kern="1200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19</a:t>
            </a:r>
            <a:r>
              <a:rPr lang="ko-KR" altLang="en-US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세기에 기술혁신은 사람들이 어떻게 </a:t>
            </a:r>
            <a:r>
              <a:rPr lang="ko-KR" altLang="en-US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일하느냐</a:t>
            </a:r>
            <a:r>
              <a:rPr lang="en-US" altLang="ko-KR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?</a:t>
            </a:r>
          </a:p>
          <a:p>
            <a:pPr fontAlgn="base" latinLnBrk="1"/>
            <a:r>
              <a:rPr lang="en-US" altLang="ko-KR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:</a:t>
            </a:r>
            <a:r>
              <a:rPr lang="ko-KR" altLang="en-US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산업혁명은 가연 엔진</a:t>
            </a:r>
            <a:r>
              <a:rPr lang="en-US" altLang="ko-KR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,</a:t>
            </a:r>
            <a:r>
              <a:rPr lang="ko-KR" altLang="en-US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전기 동력</a:t>
            </a:r>
            <a:r>
              <a:rPr lang="en-US" altLang="ko-KR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,</a:t>
            </a:r>
            <a:r>
              <a:rPr lang="ko-KR" altLang="en-US" sz="1600" b="1" dirty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철 그리고 </a:t>
            </a:r>
            <a:r>
              <a:rPr lang="ko-KR" altLang="en-US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석유 생산품</a:t>
            </a:r>
            <a:endParaRPr lang="ko-KR" altLang="en-US" sz="1600" b="1" dirty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fontAlgn="base" latinLnBrk="1"/>
            <a:r>
              <a:rPr lang="en-US" altLang="ko-KR" sz="1600" b="1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endParaRPr lang="ko-KR" altLang="en-US" sz="1600" b="1" dirty="0">
              <a:solidFill>
                <a:srgbClr val="00B05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25" name="굽은 화살표 24"/>
          <p:cNvSpPr/>
          <p:nvPr/>
        </p:nvSpPr>
        <p:spPr>
          <a:xfrm>
            <a:off x="2060303" y="4656423"/>
            <a:ext cx="653515" cy="84024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" name="굽은 화살표 25"/>
          <p:cNvSpPr/>
          <p:nvPr/>
        </p:nvSpPr>
        <p:spPr>
          <a:xfrm>
            <a:off x="2060303" y="2740810"/>
            <a:ext cx="653514" cy="79244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" name="굽은 화살표 26"/>
          <p:cNvSpPr/>
          <p:nvPr/>
        </p:nvSpPr>
        <p:spPr>
          <a:xfrm>
            <a:off x="2060303" y="3707697"/>
            <a:ext cx="653514" cy="6840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8" name="굽은 화살표 27"/>
          <p:cNvSpPr/>
          <p:nvPr/>
        </p:nvSpPr>
        <p:spPr>
          <a:xfrm>
            <a:off x="2060303" y="1631536"/>
            <a:ext cx="700793" cy="84454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 txBox="1">
            <a:spLocks noGrp="1"/>
          </p:cNvSpPr>
          <p:nvPr>
            <p:ph type="title"/>
          </p:nvPr>
        </p:nvSpPr>
        <p:spPr>
          <a:xfrm>
            <a:off x="1141413" y="275618"/>
            <a:ext cx="9905998" cy="85595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fontAlgn="base" latinLnBrk="1"/>
            <a:r>
              <a:rPr lang="ko-KR" altLang="en-US" sz="2400" b="1" kern="1200" dirty="0" smtClean="0">
                <a:solidFill>
                  <a:srgbClr val="00B05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 </a:t>
            </a:r>
            <a:r>
              <a:rPr lang="en-US" altLang="ko-KR" sz="2400" b="1" kern="1200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@”</a:t>
            </a:r>
            <a:r>
              <a:rPr lang="en-US" altLang="ko-KR" sz="2400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20</a:t>
            </a:r>
            <a:r>
              <a:rPr lang="ko-KR" altLang="en-US" sz="2400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세기 후반의 혁신은 오늘날 우리가 무엇을 할 </a:t>
            </a:r>
            <a:r>
              <a:rPr lang="ko-KR" altLang="en-US" sz="2400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것인가</a:t>
            </a:r>
            <a:r>
              <a:rPr lang="en-US" altLang="ko-KR" sz="2400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?”</a:t>
            </a:r>
            <a:r>
              <a:rPr lang="ko-KR" altLang="en-US" sz="2400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이다</a:t>
            </a:r>
            <a:endParaRPr lang="ko-KR" altLang="en-US" sz="2400" b="1" dirty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990" y="1223010"/>
            <a:ext cx="3108959" cy="36916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1497330"/>
            <a:ext cx="9905998" cy="4914901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5153753" y="6384460"/>
            <a:ext cx="60163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7000" algn="just" fontAlgn="base" latinLnBrk="1">
              <a:lnSpc>
                <a:spcPct val="150000"/>
              </a:lnSpc>
            </a:pPr>
            <a:r>
              <a:rPr lang="en-US" altLang="ko-KR" b="1" kern="0" spc="-60" dirty="0">
                <a:solidFill>
                  <a:schemeClr val="tx2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Doblin Inc.</a:t>
            </a:r>
            <a:r>
              <a:rPr lang="ko-KR" altLang="en-US" b="1" kern="0" spc="-60" dirty="0">
                <a:solidFill>
                  <a:schemeClr val="tx2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에서는 </a:t>
            </a:r>
            <a:r>
              <a:rPr lang="en-US" altLang="ko-KR" b="1" kern="0" spc="-60" dirty="0">
                <a:solidFill>
                  <a:schemeClr val="tx2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4</a:t>
            </a:r>
            <a:r>
              <a:rPr lang="ko-KR" altLang="en-US" b="1" kern="0" spc="-60" dirty="0">
                <a:solidFill>
                  <a:schemeClr val="tx2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종류의 카테고리속에 </a:t>
            </a:r>
            <a:r>
              <a:rPr lang="en-US" altLang="ko-KR" b="1" kern="0" spc="-60" dirty="0">
                <a:solidFill>
                  <a:schemeClr val="tx2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10</a:t>
            </a:r>
            <a:r>
              <a:rPr lang="ko-KR" altLang="en-US" b="1" kern="0" spc="-60" dirty="0">
                <a:solidFill>
                  <a:schemeClr val="tx2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가지의 혁신</a:t>
            </a:r>
            <a:endParaRPr lang="ko-KR" altLang="en-US" b="1" kern="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4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5390" y="313494"/>
            <a:ext cx="10160000" cy="847743"/>
          </a:xfrm>
        </p:spPr>
        <p:txBody>
          <a:bodyPr>
            <a:normAutofit/>
          </a:bodyPr>
          <a:lstStyle/>
          <a:p>
            <a:pPr lvl="0"/>
            <a:r>
              <a:rPr lang="en-US" altLang="ko-KR" sz="2800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3.</a:t>
            </a:r>
            <a:r>
              <a:rPr lang="ko-KR" altLang="en-US" sz="2800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혁신의 </a:t>
            </a:r>
            <a:r>
              <a:rPr lang="ko-KR" altLang="en-US" sz="2800" b="1" dirty="0" err="1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카테고리별</a:t>
            </a:r>
            <a:r>
              <a:rPr lang="ko-KR" altLang="en-US" sz="2800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분류와 평가</a:t>
            </a:r>
          </a:p>
        </p:txBody>
      </p:sp>
      <p:sp>
        <p:nvSpPr>
          <p:cNvPr id="8" name="가로로 말린 두루마리 모양 7"/>
          <p:cNvSpPr/>
          <p:nvPr/>
        </p:nvSpPr>
        <p:spPr>
          <a:xfrm>
            <a:off x="1668779" y="1275563"/>
            <a:ext cx="8492492" cy="103327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fontAlgn="base" latinLnBrk="1">
              <a:buAutoNum type="arabicPeriod"/>
            </a:pPr>
            <a:r>
              <a:rPr lang="ko-KR" altLang="en-US" b="1" kern="0" spc="-60" dirty="0" smtClean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혁신 평가에 </a:t>
            </a:r>
            <a:r>
              <a:rPr lang="ko-KR" altLang="en-US" b="1" kern="0" spc="-60" dirty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대한 </a:t>
            </a:r>
            <a:r>
              <a:rPr lang="ko-KR" altLang="en-US" b="1" kern="0" spc="-60" dirty="0" smtClean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기준은 </a:t>
            </a:r>
            <a:r>
              <a:rPr lang="ko-KR" altLang="en-US" b="1" kern="0" spc="-60" dirty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고객들을 위하여 상품</a:t>
            </a:r>
            <a:r>
              <a:rPr lang="en-US" altLang="ko-KR" b="1" kern="0" spc="-60" dirty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/</a:t>
            </a:r>
            <a:r>
              <a:rPr lang="ko-KR" altLang="en-US" b="1" kern="0" spc="-60" dirty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서비스와 커뮤니케이션에 </a:t>
            </a:r>
            <a:r>
              <a:rPr lang="ko-KR" altLang="en-US" b="1" kern="0" spc="-60" dirty="0" smtClean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대한 가치 제안을 정의 필요</a:t>
            </a:r>
            <a:r>
              <a:rPr lang="en-US" altLang="ko-KR" b="1" kern="0" spc="-60" dirty="0" smtClean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</a:t>
            </a:r>
            <a:endParaRPr lang="ko-KR" altLang="en-US" b="1" dirty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9" name="가로로 말린 두루마리 모양 8"/>
          <p:cNvSpPr/>
          <p:nvPr/>
        </p:nvSpPr>
        <p:spPr>
          <a:xfrm>
            <a:off x="1668778" y="2308835"/>
            <a:ext cx="8492493" cy="103327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en-US" altLang="ko-KR" b="1" kern="0" spc="-60" dirty="0" smtClean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2. </a:t>
            </a:r>
            <a:r>
              <a:rPr lang="ko-KR" altLang="en-US" b="1" kern="0" spc="-60" dirty="0" smtClean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구매를 </a:t>
            </a:r>
            <a:r>
              <a:rPr lang="ko-KR" altLang="en-US" b="1" kern="0" spc="-60" dirty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하게 만드는 상품과 서비스에 관하여 무엇이 그렇게 좋을까</a:t>
            </a:r>
            <a:r>
              <a:rPr lang="en-US" altLang="ko-KR" b="1" kern="0" spc="-60" dirty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?</a:t>
            </a:r>
            <a:endParaRPr lang="ko-KR" altLang="en-US" b="1" dirty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0" name="가로로 말린 두루마리 모양 9"/>
          <p:cNvSpPr/>
          <p:nvPr/>
        </p:nvSpPr>
        <p:spPr>
          <a:xfrm>
            <a:off x="1668778" y="3498261"/>
            <a:ext cx="8492493" cy="103327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en-US" altLang="ko-KR" b="1" kern="0" spc="-60" dirty="0" smtClean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3. </a:t>
            </a:r>
            <a:r>
              <a:rPr lang="ko-KR" altLang="en-US" b="1" kern="0" spc="-60" dirty="0" smtClean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상품</a:t>
            </a:r>
            <a:r>
              <a:rPr lang="en-US" altLang="ko-KR" b="1" kern="0" spc="-60" dirty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/</a:t>
            </a:r>
            <a:r>
              <a:rPr lang="ko-KR" altLang="en-US" b="1" kern="0" spc="-60" dirty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서비스를 </a:t>
            </a:r>
            <a:r>
              <a:rPr lang="ko-KR" altLang="en-US" b="1" kern="0" spc="-6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어떻게 </a:t>
            </a:r>
            <a:r>
              <a:rPr lang="ko-KR" altLang="en-US" b="1" kern="0" spc="-60" smtClean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마케팅 할 </a:t>
            </a:r>
            <a:r>
              <a:rPr lang="ko-KR" altLang="en-US" b="1" kern="0" spc="-6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것인지를 </a:t>
            </a:r>
            <a:r>
              <a:rPr lang="ko-KR" altLang="en-US" b="1" kern="0" spc="-60" smtClean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판단</a:t>
            </a:r>
            <a:r>
              <a:rPr lang="en-US" altLang="ko-KR" b="1" kern="0" spc="-60" dirty="0" smtClean="0">
                <a:solidFill>
                  <a:schemeClr val="accent1">
                    <a:lumMod val="75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</a:t>
            </a:r>
            <a:endParaRPr lang="ko-KR" altLang="en-US" b="1" dirty="0">
              <a:solidFill>
                <a:schemeClr val="accent1">
                  <a:lumMod val="75000"/>
                </a:schemeClr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1" name="위로 구부러진 리본 10"/>
          <p:cNvSpPr/>
          <p:nvPr/>
        </p:nvSpPr>
        <p:spPr>
          <a:xfrm flipV="1">
            <a:off x="1783080" y="5509941"/>
            <a:ext cx="9052559" cy="1033272"/>
          </a:xfrm>
          <a:prstGeom prst="ellipse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140835" y="5812374"/>
            <a:ext cx="4080510" cy="400050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fontAlgn="base" latinLnBrk="1"/>
            <a:r>
              <a:rPr lang="ko-KR" altLang="en-US" sz="2200" b="1" kern="1200" dirty="0" smtClean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 </a:t>
            </a:r>
            <a:r>
              <a:rPr lang="ko-KR" altLang="en-US" sz="2200" b="1" dirty="0" smtClean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혁신 평가 기준의 </a:t>
            </a:r>
            <a:r>
              <a:rPr lang="en-US" altLang="ko-KR" sz="2200" b="1" dirty="0" smtClean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9</a:t>
            </a:r>
            <a:r>
              <a:rPr lang="ko-KR" altLang="en-US" sz="2200" b="1" dirty="0" smtClean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가지 항목</a:t>
            </a:r>
            <a:endParaRPr lang="ko-KR" altLang="en-US" sz="2200" b="1" dirty="0">
              <a:solidFill>
                <a:srgbClr val="C0000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3" name="아래쪽 화살표 12"/>
          <p:cNvSpPr/>
          <p:nvPr/>
        </p:nvSpPr>
        <p:spPr>
          <a:xfrm>
            <a:off x="4269104" y="4531533"/>
            <a:ext cx="408051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위로 구부러진 리본 3"/>
          <p:cNvSpPr/>
          <p:nvPr/>
        </p:nvSpPr>
        <p:spPr>
          <a:xfrm>
            <a:off x="1757680" y="196473"/>
            <a:ext cx="9052559" cy="669117"/>
          </a:xfrm>
          <a:prstGeom prst="ellipseRibbon2">
            <a:avLst>
              <a:gd name="adj1" fmla="val 33541"/>
              <a:gd name="adj2" fmla="val 50000"/>
              <a:gd name="adj3" fmla="val 125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423410" y="217169"/>
            <a:ext cx="4080510" cy="313862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fontAlgn="base" latinLnBrk="1"/>
            <a:r>
              <a:rPr lang="ko-KR" altLang="en-US" sz="2200" b="1" kern="1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 </a:t>
            </a:r>
            <a:r>
              <a:rPr lang="ko-KR" altLang="en-US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혁신 평가 기준의 </a:t>
            </a:r>
            <a: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9</a:t>
            </a:r>
            <a:r>
              <a:rPr lang="ko-KR" altLang="en-US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가지 항목</a:t>
            </a:r>
            <a:endParaRPr lang="ko-KR" altLang="en-US" b="1" dirty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0" y="982980"/>
            <a:ext cx="1018413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40970" y="1529769"/>
            <a:ext cx="10700657" cy="847743"/>
          </a:xfrm>
        </p:spPr>
        <p:txBody>
          <a:bodyPr>
            <a:noAutofit/>
          </a:bodyPr>
          <a:lstStyle/>
          <a:p>
            <a:pPr lvl="0"/>
            <a: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 BIMM </a:t>
            </a:r>
            <a:r>
              <a:rPr lang="ko-KR" altLang="en-US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이란</a:t>
            </a:r>
            <a: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?</a:t>
            </a:r>
            <a:b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</a:br>
            <a: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/>
            </a:r>
            <a:b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</a:br>
            <a: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. </a:t>
            </a:r>
            <a:r>
              <a:rPr lang="ko-KR" altLang="en-US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혁신의 평가기준과 적용방안 </a:t>
            </a:r>
            <a:r>
              <a:rPr lang="ko-KR" altLang="en-US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비교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5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66799" y="557675"/>
            <a:ext cx="10160000" cy="847743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ko-KR" sz="40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 .</a:t>
            </a:r>
            <a:r>
              <a:rPr lang="en-US" altLang="ko-KR" sz="4000" b="1" u="sng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Business</a:t>
            </a:r>
            <a:r>
              <a:rPr lang="en-US" altLang="ko-KR" sz="40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 Innovation Maturity </a:t>
            </a:r>
            <a:br>
              <a:rPr lang="en-US" altLang="ko-KR" sz="40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</a:br>
            <a:r>
              <a:rPr lang="en-US" altLang="ko-KR" sz="4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sz="40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      Model </a:t>
            </a:r>
            <a:r>
              <a:rPr lang="ko-KR" altLang="en-US" sz="40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은 </a:t>
            </a:r>
            <a:r>
              <a:rPr lang="en-US" altLang="ko-KR" sz="40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…?</a:t>
            </a:r>
            <a:br>
              <a:rPr lang="en-US" altLang="ko-KR" sz="40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</a:br>
            <a:r>
              <a:rPr lang="en-US" altLang="ko-KR" sz="4800" b="1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endParaRPr lang="ko-KR" altLang="en-US" sz="4800" dirty="0"/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3097186194"/>
              </p:ext>
            </p:extLst>
          </p:nvPr>
        </p:nvGraphicFramePr>
        <p:xfrm>
          <a:off x="94982" y="1382486"/>
          <a:ext cx="10780358" cy="5276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98571" y="3091543"/>
            <a:ext cx="633548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3200" b="1" dirty="0" smtClean="0">
                <a:solidFill>
                  <a:srgbClr val="FFFF00"/>
                </a:solidFill>
              </a:rPr>
              <a:t>.</a:t>
            </a:r>
            <a:r>
              <a:rPr lang="ko-KR" altLang="en-US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b="1" dirty="0" err="1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일리노이</a:t>
            </a:r>
            <a:r>
              <a:rPr lang="ko-KR" altLang="en-US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공대</a:t>
            </a:r>
            <a:r>
              <a:rPr lang="en-US" altLang="ko-KR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(IIT</a:t>
            </a:r>
            <a: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),Dr.</a:t>
            </a:r>
            <a:r>
              <a:rPr lang="ko-KR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Ilene </a:t>
            </a:r>
            <a:r>
              <a:rPr lang="ko-KR" altLang="ko-KR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Burnstein </a:t>
            </a:r>
            <a: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&amp;  </a:t>
            </a:r>
          </a:p>
          <a:p>
            <a:pPr latinLnBrk="1"/>
            <a:r>
              <a:rPr lang="en-US" altLang="ko-KR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 </a:t>
            </a:r>
            <a:r>
              <a:rPr lang="en-US" altLang="ko-KR" b="1" dirty="0" err="1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Dr.C.Robert</a:t>
            </a:r>
            <a: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Carlson </a:t>
            </a:r>
            <a:r>
              <a:rPr lang="ko-KR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에 </a:t>
            </a:r>
            <a:r>
              <a:rPr lang="ko-KR" altLang="ko-KR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의해 1996년도에 개발된 </a:t>
            </a:r>
            <a: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</a:p>
          <a:p>
            <a:pPr latinLnBrk="1"/>
            <a:r>
              <a:rPr lang="en-US" altLang="ko-KR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en-US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 </a:t>
            </a:r>
            <a:r>
              <a:rPr lang="ko-KR" altLang="ko-KR" b="1" dirty="0" smtClean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소프트웨어 </a:t>
            </a:r>
            <a:r>
              <a:rPr lang="ko-KR" altLang="ko-KR" b="1" dirty="0" err="1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테스팅</a:t>
            </a:r>
            <a:r>
              <a:rPr lang="ko-KR" altLang="ko-KR" b="1" dirty="0">
                <a:solidFill>
                  <a:srgbClr val="FFFF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프로세스 성숙도 모델</a:t>
            </a:r>
            <a:endParaRPr lang="ko-KR" altLang="en-US" b="1" dirty="0">
              <a:solidFill>
                <a:srgbClr val="FFFF0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4" name="타원 3"/>
          <p:cNvSpPr/>
          <p:nvPr/>
        </p:nvSpPr>
        <p:spPr>
          <a:xfrm>
            <a:off x="250370" y="4060370"/>
            <a:ext cx="916689" cy="8504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정부</a:t>
            </a:r>
            <a:r>
              <a:rPr lang="en-US" altLang="ko-KR" sz="14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/</a:t>
            </a:r>
            <a:r>
              <a:rPr lang="ko-KR" altLang="en-US" sz="1100" b="1" dirty="0" err="1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지자체</a:t>
            </a:r>
            <a:r>
              <a:rPr lang="ko-KR" altLang="en-US" sz="14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endParaRPr lang="en-US" altLang="ko-KR" sz="1400" b="1" dirty="0" smtClean="0">
              <a:solidFill>
                <a:srgbClr val="0070C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algn="ctr"/>
            <a:r>
              <a:rPr lang="ko-KR" altLang="en-US" sz="14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업무혁신</a:t>
            </a:r>
            <a:endParaRPr lang="ko-KR" altLang="en-US" sz="1400" b="1" dirty="0">
              <a:solidFill>
                <a:srgbClr val="0070C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1529442" y="4485612"/>
            <a:ext cx="821872" cy="75041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교육정책</a:t>
            </a:r>
            <a:endParaRPr lang="ko-KR" altLang="en-US" sz="1400" b="1" dirty="0">
              <a:solidFill>
                <a:srgbClr val="0070C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413657" y="5241471"/>
            <a:ext cx="753402" cy="68035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은행</a:t>
            </a:r>
            <a:endParaRPr lang="ko-KR" altLang="en-US" b="1" dirty="0">
              <a:solidFill>
                <a:srgbClr val="0070C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1529443" y="5328557"/>
            <a:ext cx="930728" cy="85082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최근</a:t>
            </a:r>
            <a:r>
              <a:rPr lang="ko-KR" altLang="en-US" sz="1200" b="1" dirty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의</a:t>
            </a:r>
            <a:r>
              <a:rPr lang="ko-KR" altLang="en-US" sz="12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기업</a:t>
            </a:r>
            <a:r>
              <a:rPr lang="en-US" altLang="ko-KR" sz="12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12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예</a:t>
            </a:r>
            <a:r>
              <a:rPr lang="en-US" altLang="ko-KR" sz="1200" b="1" dirty="0" smtClean="0">
                <a:solidFill>
                  <a:srgbClr val="0070C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:BM)</a:t>
            </a:r>
            <a:endParaRPr lang="ko-KR" altLang="en-US" sz="1200" b="1" dirty="0">
              <a:solidFill>
                <a:srgbClr val="0070C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88771" y="5717721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…</a:t>
            </a:r>
            <a:endParaRPr lang="ko-KR" altLang="en-US" sz="5400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479" y="4514508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latin typeface="바탕체" panose="02030609000101010101" pitchFamily="17" charset="-127"/>
                <a:ea typeface="바탕체" panose="02030609000101010101" pitchFamily="17" charset="-127"/>
              </a:rPr>
              <a:t>…</a:t>
            </a:r>
            <a:endParaRPr lang="ko-KR" altLang="en-US" sz="5400" dirty="0"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0014857" y="6319157"/>
            <a:ext cx="1828800" cy="32189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rgbClr val="00206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[PARK.Y.S 2018]</a:t>
            </a:r>
            <a:endParaRPr lang="ko-KR" altLang="en-US" sz="1600" b="1" dirty="0">
              <a:solidFill>
                <a:srgbClr val="00206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77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회로">
  <a:themeElements>
    <a:clrScheme name="회로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회로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회로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TM04033919[[fn=회로]]</Template>
  <TotalTime>2522</TotalTime>
  <Words>649</Words>
  <Application>Microsoft Office PowerPoint</Application>
  <PresentationFormat>와이드스크린</PresentationFormat>
  <Paragraphs>110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맑은 고딕</vt:lpstr>
      <vt:lpstr>바탕</vt:lpstr>
      <vt:lpstr>바탕체</vt:lpstr>
      <vt:lpstr>Arial</vt:lpstr>
      <vt:lpstr>Trebuchet MS</vt:lpstr>
      <vt:lpstr>Tw Cen MT</vt:lpstr>
      <vt:lpstr>회로</vt:lpstr>
      <vt:lpstr>국내 소프트웨어 산업계의 4차 산업 혁명을 위한 기업가정신         고찰을 통한 혁신 성숙도 평가 모델에 관한 연구</vt:lpstr>
      <vt:lpstr>목 차</vt:lpstr>
      <vt:lpstr>PowerPoint 프레젠테이션</vt:lpstr>
      <vt:lpstr>2. 혁신의 역사적 고찰 </vt:lpstr>
      <vt:lpstr>  @”20세기 후반의 혁신은 오늘날 우리가 무엇을 할 것인가?”이다</vt:lpstr>
      <vt:lpstr>3.혁신의 카테고리별 분류와 평가</vt:lpstr>
      <vt:lpstr>PowerPoint 프레젠테이션</vt:lpstr>
      <vt:lpstr>. BIMM 이란?  . 혁신의 평가기준과 적용방안 비교</vt:lpstr>
      <vt:lpstr> .Business Innovation Maturity         Model 은 …?  </vt:lpstr>
      <vt:lpstr> .BIMM의 구조</vt:lpstr>
      <vt:lpstr>.혁신의 평가 기준과 적용방안 비교</vt:lpstr>
      <vt:lpstr>4. 결론 및 향후 연구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프로세스 자산 라이브러리(PAL) 위한 XML Data와 XSLT 기반 구축</dc:title>
  <dc:creator>wscom</dc:creator>
  <cp:lastModifiedBy>SElab</cp:lastModifiedBy>
  <cp:revision>196</cp:revision>
  <cp:lastPrinted>2018-12-04T08:31:20Z</cp:lastPrinted>
  <dcterms:created xsi:type="dcterms:W3CDTF">2015-10-28T05:15:19Z</dcterms:created>
  <dcterms:modified xsi:type="dcterms:W3CDTF">2019-06-18T05:20:50Z</dcterms:modified>
</cp:coreProperties>
</file>